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7" r:id="rId2"/>
    <p:sldId id="265" r:id="rId3"/>
    <p:sldId id="262" r:id="rId4"/>
    <p:sldId id="264" r:id="rId5"/>
    <p:sldId id="263" r:id="rId6"/>
    <p:sldId id="258" r:id="rId7"/>
    <p:sldId id="266" r:id="rId8"/>
    <p:sldId id="261" r:id="rId9"/>
    <p:sldId id="259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C5C8ED-C69A-4549-8FA7-30560518D893}" v="4" dt="2024-02-12T21:34:43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Meier" userId="66acda63-9a1a-492b-b41d-fe35bc3441b2" providerId="ADAL" clId="{DBC5C8ED-C69A-4549-8FA7-30560518D893}"/>
    <pc:docChg chg="custSel addSld modSld sldOrd">
      <pc:chgData name="Harry Meier" userId="66acda63-9a1a-492b-b41d-fe35bc3441b2" providerId="ADAL" clId="{DBC5C8ED-C69A-4549-8FA7-30560518D893}" dt="2024-02-12T21:39:51.112" v="84" actId="20577"/>
      <pc:docMkLst>
        <pc:docMk/>
      </pc:docMkLst>
      <pc:sldChg chg="modNotesTx">
        <pc:chgData name="Harry Meier" userId="66acda63-9a1a-492b-b41d-fe35bc3441b2" providerId="ADAL" clId="{DBC5C8ED-C69A-4549-8FA7-30560518D893}" dt="2024-02-12T21:39:51.112" v="84" actId="20577"/>
        <pc:sldMkLst>
          <pc:docMk/>
          <pc:sldMk cId="2635845491" sldId="259"/>
        </pc:sldMkLst>
      </pc:sldChg>
      <pc:sldChg chg="ord">
        <pc:chgData name="Harry Meier" userId="66acda63-9a1a-492b-b41d-fe35bc3441b2" providerId="ADAL" clId="{DBC5C8ED-C69A-4549-8FA7-30560518D893}" dt="2024-02-12T21:37:28.750" v="13"/>
        <pc:sldMkLst>
          <pc:docMk/>
          <pc:sldMk cId="3632321130" sldId="261"/>
        </pc:sldMkLst>
      </pc:sldChg>
      <pc:sldChg chg="modSp">
        <pc:chgData name="Harry Meier" userId="66acda63-9a1a-492b-b41d-fe35bc3441b2" providerId="ADAL" clId="{DBC5C8ED-C69A-4549-8FA7-30560518D893}" dt="2024-02-12T21:33:59.143" v="11"/>
        <pc:sldMkLst>
          <pc:docMk/>
          <pc:sldMk cId="523521566" sldId="262"/>
        </pc:sldMkLst>
        <pc:picChg chg="mod">
          <ac:chgData name="Harry Meier" userId="66acda63-9a1a-492b-b41d-fe35bc3441b2" providerId="ADAL" clId="{DBC5C8ED-C69A-4549-8FA7-30560518D893}" dt="2024-02-12T21:33:59.143" v="11"/>
          <ac:picMkLst>
            <pc:docMk/>
            <pc:sldMk cId="523521566" sldId="262"/>
            <ac:picMk id="3" creationId="{A5480C2D-7A0D-5CED-B69C-77EAF6BF4525}"/>
          </ac:picMkLst>
        </pc:picChg>
      </pc:sldChg>
      <pc:sldChg chg="addSp delSp modSp new mod ord setBg modAnim">
        <pc:chgData name="Harry Meier" userId="66acda63-9a1a-492b-b41d-fe35bc3441b2" providerId="ADAL" clId="{DBC5C8ED-C69A-4549-8FA7-30560518D893}" dt="2024-02-08T14:44:49.618" v="10" actId="14100"/>
        <pc:sldMkLst>
          <pc:docMk/>
          <pc:sldMk cId="1616003170" sldId="266"/>
        </pc:sldMkLst>
        <pc:spChg chg="del">
          <ac:chgData name="Harry Meier" userId="66acda63-9a1a-492b-b41d-fe35bc3441b2" providerId="ADAL" clId="{DBC5C8ED-C69A-4549-8FA7-30560518D893}" dt="2024-02-08T14:40:54.214" v="3" actId="478"/>
          <ac:spMkLst>
            <pc:docMk/>
            <pc:sldMk cId="1616003170" sldId="266"/>
            <ac:spMk id="2" creationId="{E1A5D139-AC69-DBBA-9ABD-FEC7BDBC7459}"/>
          </ac:spMkLst>
        </pc:spChg>
        <pc:spChg chg="add">
          <ac:chgData name="Harry Meier" userId="66acda63-9a1a-492b-b41d-fe35bc3441b2" providerId="ADAL" clId="{DBC5C8ED-C69A-4549-8FA7-30560518D893}" dt="2024-02-08T14:42:22.757" v="5" actId="26606"/>
          <ac:spMkLst>
            <pc:docMk/>
            <pc:sldMk cId="1616003170" sldId="266"/>
            <ac:spMk id="9" creationId="{AB8C311F-7253-4AED-9701-7FC0708C41C7}"/>
          </ac:spMkLst>
        </pc:spChg>
        <pc:spChg chg="add">
          <ac:chgData name="Harry Meier" userId="66acda63-9a1a-492b-b41d-fe35bc3441b2" providerId="ADAL" clId="{DBC5C8ED-C69A-4549-8FA7-30560518D893}" dt="2024-02-08T14:42:22.757" v="5" actId="26606"/>
          <ac:spMkLst>
            <pc:docMk/>
            <pc:sldMk cId="1616003170" sldId="266"/>
            <ac:spMk id="11" creationId="{E2384209-CB15-4CDF-9D31-C44FD9A3F20D}"/>
          </ac:spMkLst>
        </pc:spChg>
        <pc:spChg chg="add">
          <ac:chgData name="Harry Meier" userId="66acda63-9a1a-492b-b41d-fe35bc3441b2" providerId="ADAL" clId="{DBC5C8ED-C69A-4549-8FA7-30560518D893}" dt="2024-02-08T14:42:22.757" v="5" actId="26606"/>
          <ac:spMkLst>
            <pc:docMk/>
            <pc:sldMk cId="1616003170" sldId="266"/>
            <ac:spMk id="13" creationId="{2633B3B5-CC90-43F0-8714-D31D1F3F0209}"/>
          </ac:spMkLst>
        </pc:spChg>
        <pc:spChg chg="add">
          <ac:chgData name="Harry Meier" userId="66acda63-9a1a-492b-b41d-fe35bc3441b2" providerId="ADAL" clId="{DBC5C8ED-C69A-4549-8FA7-30560518D893}" dt="2024-02-08T14:42:22.757" v="5" actId="26606"/>
          <ac:spMkLst>
            <pc:docMk/>
            <pc:sldMk cId="1616003170" sldId="266"/>
            <ac:spMk id="15" creationId="{A8D57A06-A426-446D-B02C-A2DC6B62E45E}"/>
          </ac:spMkLst>
        </pc:spChg>
        <pc:picChg chg="add mod">
          <ac:chgData name="Harry Meier" userId="66acda63-9a1a-492b-b41d-fe35bc3441b2" providerId="ADAL" clId="{DBC5C8ED-C69A-4549-8FA7-30560518D893}" dt="2024-02-08T14:42:22.757" v="5" actId="26606"/>
          <ac:picMkLst>
            <pc:docMk/>
            <pc:sldMk cId="1616003170" sldId="266"/>
            <ac:picMk id="4" creationId="{CC5B787A-6AB5-E5C2-3BA3-686490526F71}"/>
          </ac:picMkLst>
        </pc:picChg>
        <pc:picChg chg="add mod">
          <ac:chgData name="Harry Meier" userId="66acda63-9a1a-492b-b41d-fe35bc3441b2" providerId="ADAL" clId="{DBC5C8ED-C69A-4549-8FA7-30560518D893}" dt="2024-02-08T14:44:49.618" v="10" actId="14100"/>
          <ac:picMkLst>
            <pc:docMk/>
            <pc:sldMk cId="1616003170" sldId="266"/>
            <ac:picMk id="5" creationId="{966AD322-D34E-5D67-8DEC-E424DFC0AA37}"/>
          </ac:picMkLst>
        </pc:picChg>
      </pc:sldChg>
    </pc:docChg>
  </pc:docChgLst>
  <pc:docChgLst>
    <pc:chgData name="Harry Meier" userId="S::hmeier@mesaaz.gov::66acda63-9a1a-492b-b41d-fe35bc3441b2" providerId="AD" clId="Web-{50E42AEC-D716-E6EE-B1A3-6BF62B4136A7}"/>
    <pc:docChg chg="addSld delSld modSld sldOrd addMainMaster delMainMaster">
      <pc:chgData name="Harry Meier" userId="S::hmeier@mesaaz.gov::66acda63-9a1a-492b-b41d-fe35bc3441b2" providerId="AD" clId="Web-{50E42AEC-D716-E6EE-B1A3-6BF62B4136A7}" dt="2024-02-08T04:57:25.913" v="278" actId="14100"/>
      <pc:docMkLst>
        <pc:docMk/>
      </pc:docMkLst>
      <pc:sldChg chg="del">
        <pc:chgData name="Harry Meier" userId="S::hmeier@mesaaz.gov::66acda63-9a1a-492b-b41d-fe35bc3441b2" providerId="AD" clId="Web-{50E42AEC-D716-E6EE-B1A3-6BF62B4136A7}" dt="2024-02-08T03:17:09.512" v="1"/>
        <pc:sldMkLst>
          <pc:docMk/>
          <pc:sldMk cId="109857222" sldId="256"/>
        </pc:sldMkLst>
      </pc:sldChg>
      <pc:sldChg chg="addSp modSp add mod modClrScheme chgLayout">
        <pc:chgData name="Harry Meier" userId="S::hmeier@mesaaz.gov::66acda63-9a1a-492b-b41d-fe35bc3441b2" providerId="AD" clId="Web-{50E42AEC-D716-E6EE-B1A3-6BF62B4136A7}" dt="2024-02-08T04:33:25.082" v="159" actId="1076"/>
        <pc:sldMkLst>
          <pc:docMk/>
          <pc:sldMk cId="709427460" sldId="257"/>
        </pc:sldMkLst>
        <pc:spChg chg="mod ord">
          <ac:chgData name="Harry Meier" userId="S::hmeier@mesaaz.gov::66acda63-9a1a-492b-b41d-fe35bc3441b2" providerId="AD" clId="Web-{50E42AEC-D716-E6EE-B1A3-6BF62B4136A7}" dt="2024-02-08T04:32:31.956" v="152" actId="1076"/>
          <ac:spMkLst>
            <pc:docMk/>
            <pc:sldMk cId="709427460" sldId="257"/>
            <ac:spMk id="2" creationId="{5B013081-5E12-446F-97AC-22ADD532E575}"/>
          </ac:spMkLst>
        </pc:spChg>
        <pc:spChg chg="mod">
          <ac:chgData name="Harry Meier" userId="S::hmeier@mesaaz.gov::66acda63-9a1a-492b-b41d-fe35bc3441b2" providerId="AD" clId="Web-{50E42AEC-D716-E6EE-B1A3-6BF62B4136A7}" dt="2024-02-08T04:33:25.082" v="159" actId="1076"/>
          <ac:spMkLst>
            <pc:docMk/>
            <pc:sldMk cId="709427460" sldId="257"/>
            <ac:spMk id="3" creationId="{8AF97D2E-4108-4D5E-A59B-D070B51AD3C9}"/>
          </ac:spMkLst>
        </pc:spChg>
        <pc:picChg chg="add mod">
          <ac:chgData name="Harry Meier" userId="S::hmeier@mesaaz.gov::66acda63-9a1a-492b-b41d-fe35bc3441b2" providerId="AD" clId="Web-{50E42AEC-D716-E6EE-B1A3-6BF62B4136A7}" dt="2024-02-08T04:32:43.847" v="154" actId="14100"/>
          <ac:picMkLst>
            <pc:docMk/>
            <pc:sldMk cId="709427460" sldId="257"/>
            <ac:picMk id="4" creationId="{9D28FC1B-FC50-301C-A3F0-85D655C3A5D0}"/>
          </ac:picMkLst>
        </pc:picChg>
      </pc:sldChg>
      <pc:sldChg chg="addSp delSp modSp new mod setBg modClrScheme chgLayout">
        <pc:chgData name="Harry Meier" userId="S::hmeier@mesaaz.gov::66acda63-9a1a-492b-b41d-fe35bc3441b2" providerId="AD" clId="Web-{50E42AEC-D716-E6EE-B1A3-6BF62B4136A7}" dt="2024-02-08T04:14:45.860" v="64" actId="1076"/>
        <pc:sldMkLst>
          <pc:docMk/>
          <pc:sldMk cId="3234999488" sldId="258"/>
        </pc:sldMkLst>
        <pc:spChg chg="add mod">
          <ac:chgData name="Harry Meier" userId="S::hmeier@mesaaz.gov::66acda63-9a1a-492b-b41d-fe35bc3441b2" providerId="AD" clId="Web-{50E42AEC-D716-E6EE-B1A3-6BF62B4136A7}" dt="2024-02-08T04:14:45.860" v="64" actId="1076"/>
          <ac:spMkLst>
            <pc:docMk/>
            <pc:sldMk cId="3234999488" sldId="258"/>
            <ac:spMk id="2" creationId="{6963BF5B-31AC-3311-4ECE-16FB61BAB746}"/>
          </ac:spMkLst>
        </pc:spChg>
        <pc:spChg chg="del">
          <ac:chgData name="Harry Meier" userId="S::hmeier@mesaaz.gov::66acda63-9a1a-492b-b41d-fe35bc3441b2" providerId="AD" clId="Web-{50E42AEC-D716-E6EE-B1A3-6BF62B4136A7}" dt="2024-02-08T03:25:36.911" v="6"/>
          <ac:spMkLst>
            <pc:docMk/>
            <pc:sldMk cId="3234999488" sldId="258"/>
            <ac:spMk id="2" creationId="{C347291D-AF7B-FD2A-A8CF-F72CF6F4A2EF}"/>
          </ac:spMkLst>
        </pc:spChg>
      </pc:sldChg>
      <pc:sldChg chg="delSp new mod setBg">
        <pc:chgData name="Harry Meier" userId="S::hmeier@mesaaz.gov::66acda63-9a1a-492b-b41d-fe35bc3441b2" providerId="AD" clId="Web-{50E42AEC-D716-E6EE-B1A3-6BF62B4136A7}" dt="2024-02-08T04:04:07.617" v="17"/>
        <pc:sldMkLst>
          <pc:docMk/>
          <pc:sldMk cId="2635845491" sldId="259"/>
        </pc:sldMkLst>
        <pc:spChg chg="del">
          <ac:chgData name="Harry Meier" userId="S::hmeier@mesaaz.gov::66acda63-9a1a-492b-b41d-fe35bc3441b2" providerId="AD" clId="Web-{50E42AEC-D716-E6EE-B1A3-6BF62B4136A7}" dt="2024-02-08T04:04:07.617" v="17"/>
          <ac:spMkLst>
            <pc:docMk/>
            <pc:sldMk cId="2635845491" sldId="259"/>
            <ac:spMk id="2" creationId="{DFDD3DA5-28B8-FA9B-C660-5EB448F4898F}"/>
          </ac:spMkLst>
        </pc:spChg>
      </pc:sldChg>
      <pc:sldChg chg="delSp new mod setBg">
        <pc:chgData name="Harry Meier" userId="S::hmeier@mesaaz.gov::66acda63-9a1a-492b-b41d-fe35bc3441b2" providerId="AD" clId="Web-{50E42AEC-D716-E6EE-B1A3-6BF62B4136A7}" dt="2024-02-08T04:04:31.258" v="20"/>
        <pc:sldMkLst>
          <pc:docMk/>
          <pc:sldMk cId="1761790525" sldId="260"/>
        </pc:sldMkLst>
        <pc:spChg chg="del">
          <ac:chgData name="Harry Meier" userId="S::hmeier@mesaaz.gov::66acda63-9a1a-492b-b41d-fe35bc3441b2" providerId="AD" clId="Web-{50E42AEC-D716-E6EE-B1A3-6BF62B4136A7}" dt="2024-02-08T04:04:22.305" v="19"/>
          <ac:spMkLst>
            <pc:docMk/>
            <pc:sldMk cId="1761790525" sldId="260"/>
            <ac:spMk id="2" creationId="{8AA8381C-8F20-0601-B474-80C112170DBD}"/>
          </ac:spMkLst>
        </pc:spChg>
      </pc:sldChg>
      <pc:sldChg chg="addSp delSp modSp new mod setBg">
        <pc:chgData name="Harry Meier" userId="S::hmeier@mesaaz.gov::66acda63-9a1a-492b-b41d-fe35bc3441b2" providerId="AD" clId="Web-{50E42AEC-D716-E6EE-B1A3-6BF62B4136A7}" dt="2024-02-08T04:13:55.609" v="56" actId="20577"/>
        <pc:sldMkLst>
          <pc:docMk/>
          <pc:sldMk cId="3632321130" sldId="261"/>
        </pc:sldMkLst>
        <pc:spChg chg="del">
          <ac:chgData name="Harry Meier" userId="S::hmeier@mesaaz.gov::66acda63-9a1a-492b-b41d-fe35bc3441b2" providerId="AD" clId="Web-{50E42AEC-D716-E6EE-B1A3-6BF62B4136A7}" dt="2024-02-08T04:08:50.762" v="23"/>
          <ac:spMkLst>
            <pc:docMk/>
            <pc:sldMk cId="3632321130" sldId="261"/>
            <ac:spMk id="2" creationId="{A642F15A-B7EA-B3F1-7E2D-3050388D8A11}"/>
          </ac:spMkLst>
        </pc:spChg>
        <pc:spChg chg="add del">
          <ac:chgData name="Harry Meier" userId="S::hmeier@mesaaz.gov::66acda63-9a1a-492b-b41d-fe35bc3441b2" providerId="AD" clId="Web-{50E42AEC-D716-E6EE-B1A3-6BF62B4136A7}" dt="2024-02-08T04:09:50.981" v="37"/>
          <ac:spMkLst>
            <pc:docMk/>
            <pc:sldMk cId="3632321130" sldId="261"/>
            <ac:spMk id="5" creationId="{42A4FC2C-047E-45A5-965D-8E1E3BF09BC6}"/>
          </ac:spMkLst>
        </pc:spChg>
        <pc:spChg chg="add mod">
          <ac:chgData name="Harry Meier" userId="S::hmeier@mesaaz.gov::66acda63-9a1a-492b-b41d-fe35bc3441b2" providerId="AD" clId="Web-{50E42AEC-D716-E6EE-B1A3-6BF62B4136A7}" dt="2024-02-08T04:13:55.609" v="56" actId="20577"/>
          <ac:spMkLst>
            <pc:docMk/>
            <pc:sldMk cId="3632321130" sldId="261"/>
            <ac:spMk id="7" creationId="{A855D234-C811-FDBD-28B6-5E208040FE68}"/>
          </ac:spMkLst>
        </pc:spChg>
        <pc:spChg chg="add del">
          <ac:chgData name="Harry Meier" userId="S::hmeier@mesaaz.gov::66acda63-9a1a-492b-b41d-fe35bc3441b2" providerId="AD" clId="Web-{50E42AEC-D716-E6EE-B1A3-6BF62B4136A7}" dt="2024-02-08T04:09:01.074" v="25"/>
          <ac:spMkLst>
            <pc:docMk/>
            <pc:sldMk cId="3632321130" sldId="261"/>
            <ac:spMk id="8" creationId="{42A4FC2C-047E-45A5-965D-8E1E3BF09BC6}"/>
          </ac:spMkLst>
        </pc:spChg>
        <pc:spChg chg="add del">
          <ac:chgData name="Harry Meier" userId="S::hmeier@mesaaz.gov::66acda63-9a1a-492b-b41d-fe35bc3441b2" providerId="AD" clId="Web-{50E42AEC-D716-E6EE-B1A3-6BF62B4136A7}" dt="2024-02-08T04:09:05.652" v="27"/>
          <ac:spMkLst>
            <pc:docMk/>
            <pc:sldMk cId="3632321130" sldId="261"/>
            <ac:spMk id="10" creationId="{83C98ABE-055B-441F-B07E-44F97F083C39}"/>
          </ac:spMkLst>
        </pc:spChg>
        <pc:spChg chg="add del">
          <ac:chgData name="Harry Meier" userId="S::hmeier@mesaaz.gov::66acda63-9a1a-492b-b41d-fe35bc3441b2" providerId="AD" clId="Web-{50E42AEC-D716-E6EE-B1A3-6BF62B4136A7}" dt="2024-02-08T04:09:05.652" v="27"/>
          <ac:spMkLst>
            <pc:docMk/>
            <pc:sldMk cId="3632321130" sldId="261"/>
            <ac:spMk id="11" creationId="{F3060C83-F051-4F0E-ABAD-AA0DFC48B218}"/>
          </ac:spMkLst>
        </pc:spChg>
        <pc:spChg chg="add del">
          <ac:chgData name="Harry Meier" userId="S::hmeier@mesaaz.gov::66acda63-9a1a-492b-b41d-fe35bc3441b2" providerId="AD" clId="Web-{50E42AEC-D716-E6EE-B1A3-6BF62B4136A7}" dt="2024-02-08T04:09:05.652" v="27"/>
          <ac:spMkLst>
            <pc:docMk/>
            <pc:sldMk cId="3632321130" sldId="261"/>
            <ac:spMk id="12" creationId="{29FDB030-9B49-4CED-8CCD-4D99382388AC}"/>
          </ac:spMkLst>
        </pc:spChg>
        <pc:spChg chg="add del">
          <ac:chgData name="Harry Meier" userId="S::hmeier@mesaaz.gov::66acda63-9a1a-492b-b41d-fe35bc3441b2" providerId="AD" clId="Web-{50E42AEC-D716-E6EE-B1A3-6BF62B4136A7}" dt="2024-02-08T04:09:05.652" v="27"/>
          <ac:spMkLst>
            <pc:docMk/>
            <pc:sldMk cId="3632321130" sldId="261"/>
            <ac:spMk id="14" creationId="{3783CA14-24A1-485C-8B30-D6A5D87987AD}"/>
          </ac:spMkLst>
        </pc:spChg>
        <pc:spChg chg="add del">
          <ac:chgData name="Harry Meier" userId="S::hmeier@mesaaz.gov::66acda63-9a1a-492b-b41d-fe35bc3441b2" providerId="AD" clId="Web-{50E42AEC-D716-E6EE-B1A3-6BF62B4136A7}" dt="2024-02-08T04:09:05.652" v="27"/>
          <ac:spMkLst>
            <pc:docMk/>
            <pc:sldMk cId="3632321130" sldId="261"/>
            <ac:spMk id="16" creationId="{9A97C86A-04D6-40F7-AE84-31AB43E6A846}"/>
          </ac:spMkLst>
        </pc:spChg>
        <pc:spChg chg="add del">
          <ac:chgData name="Harry Meier" userId="S::hmeier@mesaaz.gov::66acda63-9a1a-492b-b41d-fe35bc3441b2" providerId="AD" clId="Web-{50E42AEC-D716-E6EE-B1A3-6BF62B4136A7}" dt="2024-02-08T04:09:05.652" v="27"/>
          <ac:spMkLst>
            <pc:docMk/>
            <pc:sldMk cId="3632321130" sldId="261"/>
            <ac:spMk id="18" creationId="{FF9F2414-84E8-453E-B1F3-389FDE8192D9}"/>
          </ac:spMkLst>
        </pc:spChg>
        <pc:spChg chg="add del">
          <ac:chgData name="Harry Meier" userId="S::hmeier@mesaaz.gov::66acda63-9a1a-492b-b41d-fe35bc3441b2" providerId="AD" clId="Web-{50E42AEC-D716-E6EE-B1A3-6BF62B4136A7}" dt="2024-02-08T04:09:05.652" v="27"/>
          <ac:spMkLst>
            <pc:docMk/>
            <pc:sldMk cId="3632321130" sldId="261"/>
            <ac:spMk id="20" creationId="{3ECA69A1-7536-43AC-85EF-C7106179F5ED}"/>
          </ac:spMkLst>
        </pc:spChg>
        <pc:spChg chg="add del">
          <ac:chgData name="Harry Meier" userId="S::hmeier@mesaaz.gov::66acda63-9a1a-492b-b41d-fe35bc3441b2" providerId="AD" clId="Web-{50E42AEC-D716-E6EE-B1A3-6BF62B4136A7}" dt="2024-02-08T04:09:12.090" v="29"/>
          <ac:spMkLst>
            <pc:docMk/>
            <pc:sldMk cId="3632321130" sldId="261"/>
            <ac:spMk id="22" creationId="{AB8C311F-7253-4AED-9701-7FC0708C41C7}"/>
          </ac:spMkLst>
        </pc:spChg>
        <pc:spChg chg="add del">
          <ac:chgData name="Harry Meier" userId="S::hmeier@mesaaz.gov::66acda63-9a1a-492b-b41d-fe35bc3441b2" providerId="AD" clId="Web-{50E42AEC-D716-E6EE-B1A3-6BF62B4136A7}" dt="2024-02-08T04:09:12.090" v="29"/>
          <ac:spMkLst>
            <pc:docMk/>
            <pc:sldMk cId="3632321130" sldId="261"/>
            <ac:spMk id="23" creationId="{E2384209-CB15-4CDF-9D31-C44FD9A3F20D}"/>
          </ac:spMkLst>
        </pc:spChg>
        <pc:spChg chg="add del">
          <ac:chgData name="Harry Meier" userId="S::hmeier@mesaaz.gov::66acda63-9a1a-492b-b41d-fe35bc3441b2" providerId="AD" clId="Web-{50E42AEC-D716-E6EE-B1A3-6BF62B4136A7}" dt="2024-02-08T04:09:12.090" v="29"/>
          <ac:spMkLst>
            <pc:docMk/>
            <pc:sldMk cId="3632321130" sldId="261"/>
            <ac:spMk id="24" creationId="{2633B3B5-CC90-43F0-8714-D31D1F3F0209}"/>
          </ac:spMkLst>
        </pc:spChg>
        <pc:spChg chg="add del">
          <ac:chgData name="Harry Meier" userId="S::hmeier@mesaaz.gov::66acda63-9a1a-492b-b41d-fe35bc3441b2" providerId="AD" clId="Web-{50E42AEC-D716-E6EE-B1A3-6BF62B4136A7}" dt="2024-02-08T04:09:12.090" v="29"/>
          <ac:spMkLst>
            <pc:docMk/>
            <pc:sldMk cId="3632321130" sldId="261"/>
            <ac:spMk id="25" creationId="{A8D57A06-A426-446D-B02C-A2DC6B62E45E}"/>
          </ac:spMkLst>
        </pc:spChg>
        <pc:spChg chg="add del">
          <ac:chgData name="Harry Meier" userId="S::hmeier@mesaaz.gov::66acda63-9a1a-492b-b41d-fe35bc3441b2" providerId="AD" clId="Web-{50E42AEC-D716-E6EE-B1A3-6BF62B4136A7}" dt="2024-02-08T04:09:18.528" v="31"/>
          <ac:spMkLst>
            <pc:docMk/>
            <pc:sldMk cId="3632321130" sldId="261"/>
            <ac:spMk id="27" creationId="{5D9FC6AC-4A12-4825-8ABE-0732B8EF4D16}"/>
          </ac:spMkLst>
        </pc:spChg>
        <pc:spChg chg="add del">
          <ac:chgData name="Harry Meier" userId="S::hmeier@mesaaz.gov::66acda63-9a1a-492b-b41d-fe35bc3441b2" providerId="AD" clId="Web-{50E42AEC-D716-E6EE-B1A3-6BF62B4136A7}" dt="2024-02-08T04:09:31.512" v="33"/>
          <ac:spMkLst>
            <pc:docMk/>
            <pc:sldMk cId="3632321130" sldId="261"/>
            <ac:spMk id="29" creationId="{E559D998-AB6C-46E1-B394-118E9A1E2D62}"/>
          </ac:spMkLst>
        </pc:spChg>
        <pc:picChg chg="add mod">
          <ac:chgData name="Harry Meier" userId="S::hmeier@mesaaz.gov::66acda63-9a1a-492b-b41d-fe35bc3441b2" providerId="AD" clId="Web-{50E42AEC-D716-E6EE-B1A3-6BF62B4136A7}" dt="2024-02-08T04:11:34.686" v="38" actId="1076"/>
          <ac:picMkLst>
            <pc:docMk/>
            <pc:sldMk cId="3632321130" sldId="261"/>
            <ac:picMk id="3" creationId="{3FEDEB79-3D75-0EB4-A51E-2F74C009DD91}"/>
          </ac:picMkLst>
        </pc:picChg>
        <pc:picChg chg="add mod">
          <ac:chgData name="Harry Meier" userId="S::hmeier@mesaaz.gov::66acda63-9a1a-492b-b41d-fe35bc3441b2" providerId="AD" clId="Web-{50E42AEC-D716-E6EE-B1A3-6BF62B4136A7}" dt="2024-02-08T04:12:16.499" v="41" actId="1076"/>
          <ac:picMkLst>
            <pc:docMk/>
            <pc:sldMk cId="3632321130" sldId="261"/>
            <ac:picMk id="4" creationId="{C1CA5F47-7542-615F-825C-9E121034B2A0}"/>
          </ac:picMkLst>
        </pc:picChg>
        <pc:picChg chg="add mod">
          <ac:chgData name="Harry Meier" userId="S::hmeier@mesaaz.gov::66acda63-9a1a-492b-b41d-fe35bc3441b2" providerId="AD" clId="Web-{50E42AEC-D716-E6EE-B1A3-6BF62B4136A7}" dt="2024-02-08T04:12:41.515" v="44" actId="14100"/>
          <ac:picMkLst>
            <pc:docMk/>
            <pc:sldMk cId="3632321130" sldId="261"/>
            <ac:picMk id="6" creationId="{B9A122C4-C416-6CF0-C315-7352517F6131}"/>
          </ac:picMkLst>
        </pc:picChg>
      </pc:sldChg>
      <pc:sldChg chg="addSp delSp modSp new mod setBg">
        <pc:chgData name="Harry Meier" userId="S::hmeier@mesaaz.gov::66acda63-9a1a-492b-b41d-fe35bc3441b2" providerId="AD" clId="Web-{50E42AEC-D716-E6EE-B1A3-6BF62B4136A7}" dt="2024-02-08T04:57:25.913" v="278" actId="14100"/>
        <pc:sldMkLst>
          <pc:docMk/>
          <pc:sldMk cId="523521566" sldId="262"/>
        </pc:sldMkLst>
        <pc:spChg chg="del">
          <ac:chgData name="Harry Meier" userId="S::hmeier@mesaaz.gov::66acda63-9a1a-492b-b41d-fe35bc3441b2" providerId="AD" clId="Web-{50E42AEC-D716-E6EE-B1A3-6BF62B4136A7}" dt="2024-02-08T04:18:17.519" v="66"/>
          <ac:spMkLst>
            <pc:docMk/>
            <pc:sldMk cId="523521566" sldId="262"/>
            <ac:spMk id="2" creationId="{6F089DEE-58CC-7D11-25B4-CE4E5F4679F4}"/>
          </ac:spMkLst>
        </pc:spChg>
        <pc:spChg chg="add mod">
          <ac:chgData name="Harry Meier" userId="S::hmeier@mesaaz.gov::66acda63-9a1a-492b-b41d-fe35bc3441b2" providerId="AD" clId="Web-{50E42AEC-D716-E6EE-B1A3-6BF62B4136A7}" dt="2024-02-08T04:51:30.549" v="232" actId="1076"/>
          <ac:spMkLst>
            <pc:docMk/>
            <pc:sldMk cId="523521566" sldId="262"/>
            <ac:spMk id="4" creationId="{F35F61DF-B924-8333-C332-100CEC61C819}"/>
          </ac:spMkLst>
        </pc:spChg>
        <pc:spChg chg="add">
          <ac:chgData name="Harry Meier" userId="S::hmeier@mesaaz.gov::66acda63-9a1a-492b-b41d-fe35bc3441b2" providerId="AD" clId="Web-{50E42AEC-D716-E6EE-B1A3-6BF62B4136A7}" dt="2024-02-08T04:18:51.676" v="73"/>
          <ac:spMkLst>
            <pc:docMk/>
            <pc:sldMk cId="523521566" sldId="262"/>
            <ac:spMk id="5" creationId="{AB8C311F-7253-4AED-9701-7FC0708C41C7}"/>
          </ac:spMkLst>
        </pc:spChg>
        <pc:spChg chg="add del">
          <ac:chgData name="Harry Meier" userId="S::hmeier@mesaaz.gov::66acda63-9a1a-492b-b41d-fe35bc3441b2" providerId="AD" clId="Web-{50E42AEC-D716-E6EE-B1A3-6BF62B4136A7}" dt="2024-02-08T04:18:46.675" v="70"/>
          <ac:spMkLst>
            <pc:docMk/>
            <pc:sldMk cId="523521566" sldId="262"/>
            <ac:spMk id="8" creationId="{42A4FC2C-047E-45A5-965D-8E1E3BF09BC6}"/>
          </ac:spMkLst>
        </pc:spChg>
        <pc:spChg chg="add">
          <ac:chgData name="Harry Meier" userId="S::hmeier@mesaaz.gov::66acda63-9a1a-492b-b41d-fe35bc3441b2" providerId="AD" clId="Web-{50E42AEC-D716-E6EE-B1A3-6BF62B4136A7}" dt="2024-02-08T04:18:51.676" v="73"/>
          <ac:spMkLst>
            <pc:docMk/>
            <pc:sldMk cId="523521566" sldId="262"/>
            <ac:spMk id="10" creationId="{E2384209-CB15-4CDF-9D31-C44FD9A3F20D}"/>
          </ac:spMkLst>
        </pc:spChg>
        <pc:spChg chg="add">
          <ac:chgData name="Harry Meier" userId="S::hmeier@mesaaz.gov::66acda63-9a1a-492b-b41d-fe35bc3441b2" providerId="AD" clId="Web-{50E42AEC-D716-E6EE-B1A3-6BF62B4136A7}" dt="2024-02-08T04:18:51.676" v="73"/>
          <ac:spMkLst>
            <pc:docMk/>
            <pc:sldMk cId="523521566" sldId="262"/>
            <ac:spMk id="12" creationId="{2633B3B5-CC90-43F0-8714-D31D1F3F0209}"/>
          </ac:spMkLst>
        </pc:spChg>
        <pc:spChg chg="add">
          <ac:chgData name="Harry Meier" userId="S::hmeier@mesaaz.gov::66acda63-9a1a-492b-b41d-fe35bc3441b2" providerId="AD" clId="Web-{50E42AEC-D716-E6EE-B1A3-6BF62B4136A7}" dt="2024-02-08T04:18:51.676" v="73"/>
          <ac:spMkLst>
            <pc:docMk/>
            <pc:sldMk cId="523521566" sldId="262"/>
            <ac:spMk id="14" creationId="{A8D57A06-A426-446D-B02C-A2DC6B62E45E}"/>
          </ac:spMkLst>
        </pc:spChg>
        <pc:picChg chg="add mod">
          <ac:chgData name="Harry Meier" userId="S::hmeier@mesaaz.gov::66acda63-9a1a-492b-b41d-fe35bc3441b2" providerId="AD" clId="Web-{50E42AEC-D716-E6EE-B1A3-6BF62B4136A7}" dt="2024-02-08T04:57:25.913" v="278" actId="14100"/>
          <ac:picMkLst>
            <pc:docMk/>
            <pc:sldMk cId="523521566" sldId="262"/>
            <ac:picMk id="3" creationId="{A5480C2D-7A0D-5CED-B69C-77EAF6BF4525}"/>
          </ac:picMkLst>
        </pc:picChg>
      </pc:sldChg>
      <pc:sldChg chg="addSp delSp modSp new mod setBg">
        <pc:chgData name="Harry Meier" userId="S::hmeier@mesaaz.gov::66acda63-9a1a-492b-b41d-fe35bc3441b2" providerId="AD" clId="Web-{50E42AEC-D716-E6EE-B1A3-6BF62B4136A7}" dt="2024-02-08T04:52:20.721" v="245"/>
        <pc:sldMkLst>
          <pc:docMk/>
          <pc:sldMk cId="1961236798" sldId="263"/>
        </pc:sldMkLst>
        <pc:spChg chg="del">
          <ac:chgData name="Harry Meier" userId="S::hmeier@mesaaz.gov::66acda63-9a1a-492b-b41d-fe35bc3441b2" providerId="AD" clId="Web-{50E42AEC-D716-E6EE-B1A3-6BF62B4136A7}" dt="2024-02-08T04:23:34.871" v="75"/>
          <ac:spMkLst>
            <pc:docMk/>
            <pc:sldMk cId="1961236798" sldId="263"/>
            <ac:spMk id="2" creationId="{98EF53BB-9603-FC9F-9526-5AA1B928654C}"/>
          </ac:spMkLst>
        </pc:spChg>
        <pc:spChg chg="add mod">
          <ac:chgData name="Harry Meier" userId="S::hmeier@mesaaz.gov::66acda63-9a1a-492b-b41d-fe35bc3441b2" providerId="AD" clId="Web-{50E42AEC-D716-E6EE-B1A3-6BF62B4136A7}" dt="2024-02-08T04:52:20.721" v="245"/>
          <ac:spMkLst>
            <pc:docMk/>
            <pc:sldMk cId="1961236798" sldId="263"/>
            <ac:spMk id="4" creationId="{720F6FB7-6ACD-2A24-8153-41C965BB2C80}"/>
          </ac:spMkLst>
        </pc:spChg>
        <pc:spChg chg="add">
          <ac:chgData name="Harry Meier" userId="S::hmeier@mesaaz.gov::66acda63-9a1a-492b-b41d-fe35bc3441b2" providerId="AD" clId="Web-{50E42AEC-D716-E6EE-B1A3-6BF62B4136A7}" dt="2024-02-08T04:23:42.090" v="77"/>
          <ac:spMkLst>
            <pc:docMk/>
            <pc:sldMk cId="1961236798" sldId="263"/>
            <ac:spMk id="8" creationId="{AB8C311F-7253-4AED-9701-7FC0708C41C7}"/>
          </ac:spMkLst>
        </pc:spChg>
        <pc:spChg chg="add">
          <ac:chgData name="Harry Meier" userId="S::hmeier@mesaaz.gov::66acda63-9a1a-492b-b41d-fe35bc3441b2" providerId="AD" clId="Web-{50E42AEC-D716-E6EE-B1A3-6BF62B4136A7}" dt="2024-02-08T04:23:42.090" v="77"/>
          <ac:spMkLst>
            <pc:docMk/>
            <pc:sldMk cId="1961236798" sldId="263"/>
            <ac:spMk id="10" creationId="{E2384209-CB15-4CDF-9D31-C44FD9A3F20D}"/>
          </ac:spMkLst>
        </pc:spChg>
        <pc:spChg chg="add">
          <ac:chgData name="Harry Meier" userId="S::hmeier@mesaaz.gov::66acda63-9a1a-492b-b41d-fe35bc3441b2" providerId="AD" clId="Web-{50E42AEC-D716-E6EE-B1A3-6BF62B4136A7}" dt="2024-02-08T04:23:42.090" v="77"/>
          <ac:spMkLst>
            <pc:docMk/>
            <pc:sldMk cId="1961236798" sldId="263"/>
            <ac:spMk id="12" creationId="{2633B3B5-CC90-43F0-8714-D31D1F3F0209}"/>
          </ac:spMkLst>
        </pc:spChg>
        <pc:spChg chg="add">
          <ac:chgData name="Harry Meier" userId="S::hmeier@mesaaz.gov::66acda63-9a1a-492b-b41d-fe35bc3441b2" providerId="AD" clId="Web-{50E42AEC-D716-E6EE-B1A3-6BF62B4136A7}" dt="2024-02-08T04:23:42.090" v="77"/>
          <ac:spMkLst>
            <pc:docMk/>
            <pc:sldMk cId="1961236798" sldId="263"/>
            <ac:spMk id="14" creationId="{A8D57A06-A426-446D-B02C-A2DC6B62E45E}"/>
          </ac:spMkLst>
        </pc:spChg>
        <pc:picChg chg="add mod">
          <ac:chgData name="Harry Meier" userId="S::hmeier@mesaaz.gov::66acda63-9a1a-492b-b41d-fe35bc3441b2" providerId="AD" clId="Web-{50E42AEC-D716-E6EE-B1A3-6BF62B4136A7}" dt="2024-02-08T04:23:42.090" v="77"/>
          <ac:picMkLst>
            <pc:docMk/>
            <pc:sldMk cId="1961236798" sldId="263"/>
            <ac:picMk id="3" creationId="{B28A5E76-4C38-69EF-FCA3-E9499A516338}"/>
          </ac:picMkLst>
        </pc:picChg>
      </pc:sldChg>
      <pc:sldChg chg="addSp delSp modSp new mod ord setBg">
        <pc:chgData name="Harry Meier" userId="S::hmeier@mesaaz.gov::66acda63-9a1a-492b-b41d-fe35bc3441b2" providerId="AD" clId="Web-{50E42AEC-D716-E6EE-B1A3-6BF62B4136A7}" dt="2024-02-08T04:56:35.553" v="277"/>
        <pc:sldMkLst>
          <pc:docMk/>
          <pc:sldMk cId="2434846373" sldId="264"/>
        </pc:sldMkLst>
        <pc:spChg chg="del">
          <ac:chgData name="Harry Meier" userId="S::hmeier@mesaaz.gov::66acda63-9a1a-492b-b41d-fe35bc3441b2" providerId="AD" clId="Web-{50E42AEC-D716-E6EE-B1A3-6BF62B4136A7}" dt="2024-02-08T04:25:00.825" v="79"/>
          <ac:spMkLst>
            <pc:docMk/>
            <pc:sldMk cId="2434846373" sldId="264"/>
            <ac:spMk id="2" creationId="{59FFD1D1-9707-EFE0-1698-7DF81EC53D25}"/>
          </ac:spMkLst>
        </pc:spChg>
        <pc:spChg chg="add del mod">
          <ac:chgData name="Harry Meier" userId="S::hmeier@mesaaz.gov::66acda63-9a1a-492b-b41d-fe35bc3441b2" providerId="AD" clId="Web-{50E42AEC-D716-E6EE-B1A3-6BF62B4136A7}" dt="2024-02-08T04:28:08.859" v="127"/>
          <ac:spMkLst>
            <pc:docMk/>
            <pc:sldMk cId="2434846373" sldId="264"/>
            <ac:spMk id="4" creationId="{07A631F0-BBA5-D25D-027D-C4E8CE5F6776}"/>
          </ac:spMkLst>
        </pc:spChg>
        <pc:spChg chg="add del mod">
          <ac:chgData name="Harry Meier" userId="S::hmeier@mesaaz.gov::66acda63-9a1a-492b-b41d-fe35bc3441b2" providerId="AD" clId="Web-{50E42AEC-D716-E6EE-B1A3-6BF62B4136A7}" dt="2024-02-08T04:28:03.297" v="124"/>
          <ac:spMkLst>
            <pc:docMk/>
            <pc:sldMk cId="2434846373" sldId="264"/>
            <ac:spMk id="5" creationId="{F9A51ED6-9CD4-CC07-1424-F0DFFEE151CC}"/>
          </ac:spMkLst>
        </pc:spChg>
        <pc:spChg chg="add mod">
          <ac:chgData name="Harry Meier" userId="S::hmeier@mesaaz.gov::66acda63-9a1a-492b-b41d-fe35bc3441b2" providerId="AD" clId="Web-{50E42AEC-D716-E6EE-B1A3-6BF62B4136A7}" dt="2024-02-08T04:54:34.098" v="256" actId="14100"/>
          <ac:spMkLst>
            <pc:docMk/>
            <pc:sldMk cId="2434846373" sldId="264"/>
            <ac:spMk id="6" creationId="{F9A51ED6-9CD4-CC07-1424-F0DFFEE151CC}"/>
          </ac:spMkLst>
        </pc:spChg>
        <pc:spChg chg="add mod">
          <ac:chgData name="Harry Meier" userId="S::hmeier@mesaaz.gov::66acda63-9a1a-492b-b41d-fe35bc3441b2" providerId="AD" clId="Web-{50E42AEC-D716-E6EE-B1A3-6BF62B4136A7}" dt="2024-02-08T04:55:44.849" v="273" actId="1076"/>
          <ac:spMkLst>
            <pc:docMk/>
            <pc:sldMk cId="2434846373" sldId="264"/>
            <ac:spMk id="7" creationId="{3EBC62BA-7EDF-A0EC-F62D-45B21CE59C51}"/>
          </ac:spMkLst>
        </pc:spChg>
        <pc:spChg chg="add del">
          <ac:chgData name="Harry Meier" userId="S::hmeier@mesaaz.gov::66acda63-9a1a-492b-b41d-fe35bc3441b2" providerId="AD" clId="Web-{50E42AEC-D716-E6EE-B1A3-6BF62B4136A7}" dt="2024-02-08T04:28:59.344" v="134"/>
          <ac:spMkLst>
            <pc:docMk/>
            <pc:sldMk cId="2434846373" sldId="264"/>
            <ac:spMk id="8" creationId="{AB8C311F-7253-4AED-9701-7FC0708C41C7}"/>
          </ac:spMkLst>
        </pc:spChg>
        <pc:spChg chg="add del">
          <ac:chgData name="Harry Meier" userId="S::hmeier@mesaaz.gov::66acda63-9a1a-492b-b41d-fe35bc3441b2" providerId="AD" clId="Web-{50E42AEC-D716-E6EE-B1A3-6BF62B4136A7}" dt="2024-02-08T04:28:59.344" v="134"/>
          <ac:spMkLst>
            <pc:docMk/>
            <pc:sldMk cId="2434846373" sldId="264"/>
            <ac:spMk id="10" creationId="{E2384209-CB15-4CDF-9D31-C44FD9A3F20D}"/>
          </ac:spMkLst>
        </pc:spChg>
        <pc:spChg chg="add del">
          <ac:chgData name="Harry Meier" userId="S::hmeier@mesaaz.gov::66acda63-9a1a-492b-b41d-fe35bc3441b2" providerId="AD" clId="Web-{50E42AEC-D716-E6EE-B1A3-6BF62B4136A7}" dt="2024-02-08T04:28:59.344" v="134"/>
          <ac:spMkLst>
            <pc:docMk/>
            <pc:sldMk cId="2434846373" sldId="264"/>
            <ac:spMk id="12" creationId="{2633B3B5-CC90-43F0-8714-D31D1F3F0209}"/>
          </ac:spMkLst>
        </pc:spChg>
        <pc:spChg chg="add del">
          <ac:chgData name="Harry Meier" userId="S::hmeier@mesaaz.gov::66acda63-9a1a-492b-b41d-fe35bc3441b2" providerId="AD" clId="Web-{50E42AEC-D716-E6EE-B1A3-6BF62B4136A7}" dt="2024-02-08T04:28:59.344" v="134"/>
          <ac:spMkLst>
            <pc:docMk/>
            <pc:sldMk cId="2434846373" sldId="264"/>
            <ac:spMk id="14" creationId="{A8D57A06-A426-446D-B02C-A2DC6B62E45E}"/>
          </ac:spMkLst>
        </pc:spChg>
        <pc:spChg chg="add del">
          <ac:chgData name="Harry Meier" userId="S::hmeier@mesaaz.gov::66acda63-9a1a-492b-b41d-fe35bc3441b2" providerId="AD" clId="Web-{50E42AEC-D716-E6EE-B1A3-6BF62B4136A7}" dt="2024-02-08T04:30:13.314" v="139"/>
          <ac:spMkLst>
            <pc:docMk/>
            <pc:sldMk cId="2434846373" sldId="264"/>
            <ac:spMk id="19" creationId="{F0A604E4-7307-451C-93BE-F1F7E1BF3BF8}"/>
          </ac:spMkLst>
        </pc:spChg>
        <pc:spChg chg="add del">
          <ac:chgData name="Harry Meier" userId="S::hmeier@mesaaz.gov::66acda63-9a1a-492b-b41d-fe35bc3441b2" providerId="AD" clId="Web-{50E42AEC-D716-E6EE-B1A3-6BF62B4136A7}" dt="2024-02-08T04:30:13.314" v="139"/>
          <ac:spMkLst>
            <pc:docMk/>
            <pc:sldMk cId="2434846373" sldId="264"/>
            <ac:spMk id="21" creationId="{F7F3A0AA-35E5-4085-942B-737839030604}"/>
          </ac:spMkLst>
        </pc:spChg>
        <pc:spChg chg="add del">
          <ac:chgData name="Harry Meier" userId="S::hmeier@mesaaz.gov::66acda63-9a1a-492b-b41d-fe35bc3441b2" providerId="AD" clId="Web-{50E42AEC-D716-E6EE-B1A3-6BF62B4136A7}" dt="2024-02-08T04:30:13.314" v="139"/>
          <ac:spMkLst>
            <pc:docMk/>
            <pc:sldMk cId="2434846373" sldId="264"/>
            <ac:spMk id="23" creationId="{402F5C38-C747-4173-ABBF-656E39E82130}"/>
          </ac:spMkLst>
        </pc:spChg>
        <pc:spChg chg="add del">
          <ac:chgData name="Harry Meier" userId="S::hmeier@mesaaz.gov::66acda63-9a1a-492b-b41d-fe35bc3441b2" providerId="AD" clId="Web-{50E42AEC-D716-E6EE-B1A3-6BF62B4136A7}" dt="2024-02-08T04:30:13.314" v="139"/>
          <ac:spMkLst>
            <pc:docMk/>
            <pc:sldMk cId="2434846373" sldId="264"/>
            <ac:spMk id="25" creationId="{E37EECFC-A684-4391-AE85-4CDAF5565F61}"/>
          </ac:spMkLst>
        </pc:spChg>
        <pc:spChg chg="add">
          <ac:chgData name="Harry Meier" userId="S::hmeier@mesaaz.gov::66acda63-9a1a-492b-b41d-fe35bc3441b2" providerId="AD" clId="Web-{50E42AEC-D716-E6EE-B1A3-6BF62B4136A7}" dt="2024-02-08T04:30:13.314" v="139"/>
          <ac:spMkLst>
            <pc:docMk/>
            <pc:sldMk cId="2434846373" sldId="264"/>
            <ac:spMk id="30" creationId="{F0A604E4-7307-451C-93BE-F1F7E1BF3BF8}"/>
          </ac:spMkLst>
        </pc:spChg>
        <pc:spChg chg="add">
          <ac:chgData name="Harry Meier" userId="S::hmeier@mesaaz.gov::66acda63-9a1a-492b-b41d-fe35bc3441b2" providerId="AD" clId="Web-{50E42AEC-D716-E6EE-B1A3-6BF62B4136A7}" dt="2024-02-08T04:30:13.314" v="139"/>
          <ac:spMkLst>
            <pc:docMk/>
            <pc:sldMk cId="2434846373" sldId="264"/>
            <ac:spMk id="32" creationId="{F7F3A0AA-35E5-4085-942B-737839030604}"/>
          </ac:spMkLst>
        </pc:spChg>
        <pc:spChg chg="add">
          <ac:chgData name="Harry Meier" userId="S::hmeier@mesaaz.gov::66acda63-9a1a-492b-b41d-fe35bc3441b2" providerId="AD" clId="Web-{50E42AEC-D716-E6EE-B1A3-6BF62B4136A7}" dt="2024-02-08T04:30:13.314" v="139"/>
          <ac:spMkLst>
            <pc:docMk/>
            <pc:sldMk cId="2434846373" sldId="264"/>
            <ac:spMk id="34" creationId="{402F5C38-C747-4173-ABBF-656E39E82130}"/>
          </ac:spMkLst>
        </pc:spChg>
        <pc:spChg chg="add">
          <ac:chgData name="Harry Meier" userId="S::hmeier@mesaaz.gov::66acda63-9a1a-492b-b41d-fe35bc3441b2" providerId="AD" clId="Web-{50E42AEC-D716-E6EE-B1A3-6BF62B4136A7}" dt="2024-02-08T04:30:13.314" v="139"/>
          <ac:spMkLst>
            <pc:docMk/>
            <pc:sldMk cId="2434846373" sldId="264"/>
            <ac:spMk id="36" creationId="{E37EECFC-A684-4391-AE85-4CDAF5565F61}"/>
          </ac:spMkLst>
        </pc:spChg>
        <pc:picChg chg="add mod ord">
          <ac:chgData name="Harry Meier" userId="S::hmeier@mesaaz.gov::66acda63-9a1a-492b-b41d-fe35bc3441b2" providerId="AD" clId="Web-{50E42AEC-D716-E6EE-B1A3-6BF62B4136A7}" dt="2024-02-08T04:53:54.769" v="249" actId="1076"/>
          <ac:picMkLst>
            <pc:docMk/>
            <pc:sldMk cId="2434846373" sldId="264"/>
            <ac:picMk id="3" creationId="{BCAF1437-3030-5D22-B915-26C4BB404213}"/>
          </ac:picMkLst>
        </pc:picChg>
        <pc:picChg chg="add mod">
          <ac:chgData name="Harry Meier" userId="S::hmeier@mesaaz.gov::66acda63-9a1a-492b-b41d-fe35bc3441b2" providerId="AD" clId="Web-{50E42AEC-D716-E6EE-B1A3-6BF62B4136A7}" dt="2024-02-08T04:56:04.255" v="276" actId="1076"/>
          <ac:picMkLst>
            <pc:docMk/>
            <pc:sldMk cId="2434846373" sldId="264"/>
            <ac:picMk id="11" creationId="{39B263F8-530D-8554-56DB-F44FFF785491}"/>
          </ac:picMkLst>
        </pc:picChg>
      </pc:sldChg>
      <pc:sldChg chg="addSp delSp modSp new mod setBg">
        <pc:chgData name="Harry Meier" userId="S::hmeier@mesaaz.gov::66acda63-9a1a-492b-b41d-fe35bc3441b2" providerId="AD" clId="Web-{50E42AEC-D716-E6EE-B1A3-6BF62B4136A7}" dt="2024-02-08T04:45:14.013" v="169"/>
        <pc:sldMkLst>
          <pc:docMk/>
          <pc:sldMk cId="519051624" sldId="265"/>
        </pc:sldMkLst>
        <pc:spChg chg="del">
          <ac:chgData name="Harry Meier" userId="S::hmeier@mesaaz.gov::66acda63-9a1a-492b-b41d-fe35bc3441b2" providerId="AD" clId="Web-{50E42AEC-D716-E6EE-B1A3-6BF62B4136A7}" dt="2024-02-08T04:42:50.761" v="161"/>
          <ac:spMkLst>
            <pc:docMk/>
            <pc:sldMk cId="519051624" sldId="265"/>
            <ac:spMk id="2" creationId="{14921947-F88E-055B-7625-48F752B197FB}"/>
          </ac:spMkLst>
        </pc:spChg>
        <pc:spChg chg="add del">
          <ac:chgData name="Harry Meier" userId="S::hmeier@mesaaz.gov::66acda63-9a1a-492b-b41d-fe35bc3441b2" providerId="AD" clId="Web-{50E42AEC-D716-E6EE-B1A3-6BF62B4136A7}" dt="2024-02-08T04:45:14.013" v="169"/>
          <ac:spMkLst>
            <pc:docMk/>
            <pc:sldMk cId="519051624" sldId="265"/>
            <ac:spMk id="8" creationId="{AB8C311F-7253-4AED-9701-7FC0708C41C7}"/>
          </ac:spMkLst>
        </pc:spChg>
        <pc:spChg chg="add del">
          <ac:chgData name="Harry Meier" userId="S::hmeier@mesaaz.gov::66acda63-9a1a-492b-b41d-fe35bc3441b2" providerId="AD" clId="Web-{50E42AEC-D716-E6EE-B1A3-6BF62B4136A7}" dt="2024-02-08T04:45:14.013" v="169"/>
          <ac:spMkLst>
            <pc:docMk/>
            <pc:sldMk cId="519051624" sldId="265"/>
            <ac:spMk id="10" creationId="{E2384209-CB15-4CDF-9D31-C44FD9A3F20D}"/>
          </ac:spMkLst>
        </pc:spChg>
        <pc:spChg chg="add del">
          <ac:chgData name="Harry Meier" userId="S::hmeier@mesaaz.gov::66acda63-9a1a-492b-b41d-fe35bc3441b2" providerId="AD" clId="Web-{50E42AEC-D716-E6EE-B1A3-6BF62B4136A7}" dt="2024-02-08T04:45:14.013" v="169"/>
          <ac:spMkLst>
            <pc:docMk/>
            <pc:sldMk cId="519051624" sldId="265"/>
            <ac:spMk id="12" creationId="{2633B3B5-CC90-43F0-8714-D31D1F3F0209}"/>
          </ac:spMkLst>
        </pc:spChg>
        <pc:spChg chg="add del">
          <ac:chgData name="Harry Meier" userId="S::hmeier@mesaaz.gov::66acda63-9a1a-492b-b41d-fe35bc3441b2" providerId="AD" clId="Web-{50E42AEC-D716-E6EE-B1A3-6BF62B4136A7}" dt="2024-02-08T04:45:14.013" v="169"/>
          <ac:spMkLst>
            <pc:docMk/>
            <pc:sldMk cId="519051624" sldId="265"/>
            <ac:spMk id="14" creationId="{A8D57A06-A426-446D-B02C-A2DC6B62E45E}"/>
          </ac:spMkLst>
        </pc:spChg>
        <pc:spChg chg="add del">
          <ac:chgData name="Harry Meier" userId="S::hmeier@mesaaz.gov::66acda63-9a1a-492b-b41d-fe35bc3441b2" providerId="AD" clId="Web-{50E42AEC-D716-E6EE-B1A3-6BF62B4136A7}" dt="2024-02-08T04:45:14.013" v="169"/>
          <ac:spMkLst>
            <pc:docMk/>
            <pc:sldMk cId="519051624" sldId="265"/>
            <ac:spMk id="19" creationId="{9E90EB45-EEE9-4563-8179-65EF62AE0978}"/>
          </ac:spMkLst>
        </pc:spChg>
        <pc:spChg chg="add del">
          <ac:chgData name="Harry Meier" userId="S::hmeier@mesaaz.gov::66acda63-9a1a-492b-b41d-fe35bc3441b2" providerId="AD" clId="Web-{50E42AEC-D716-E6EE-B1A3-6BF62B4136A7}" dt="2024-02-08T04:45:14.013" v="169"/>
          <ac:spMkLst>
            <pc:docMk/>
            <pc:sldMk cId="519051624" sldId="265"/>
            <ac:spMk id="21" creationId="{23D0EF74-AD1E-4FD9-914D-8EC9058EBBA3}"/>
          </ac:spMkLst>
        </pc:spChg>
        <pc:picChg chg="add mod ord">
          <ac:chgData name="Harry Meier" userId="S::hmeier@mesaaz.gov::66acda63-9a1a-492b-b41d-fe35bc3441b2" providerId="AD" clId="Web-{50E42AEC-D716-E6EE-B1A3-6BF62B4136A7}" dt="2024-02-08T04:45:14.013" v="169"/>
          <ac:picMkLst>
            <pc:docMk/>
            <pc:sldMk cId="519051624" sldId="265"/>
            <ac:picMk id="3" creationId="{1B411727-554E-46FB-B1F3-B32466A31AEF}"/>
          </ac:picMkLst>
        </pc:picChg>
        <pc:picChg chg="add mod">
          <ac:chgData name="Harry Meier" userId="S::hmeier@mesaaz.gov::66acda63-9a1a-492b-b41d-fe35bc3441b2" providerId="AD" clId="Web-{50E42AEC-D716-E6EE-B1A3-6BF62B4136A7}" dt="2024-02-08T04:45:14.013" v="169"/>
          <ac:picMkLst>
            <pc:docMk/>
            <pc:sldMk cId="519051624" sldId="265"/>
            <ac:picMk id="4" creationId="{0F186580-35CD-4442-547D-A1D9A940AC62}"/>
          </ac:picMkLst>
        </pc:picChg>
      </pc:sldChg>
      <pc:sldMasterChg chg="del delSldLayout">
        <pc:chgData name="Harry Meier" userId="S::hmeier@mesaaz.gov::66acda63-9a1a-492b-b41d-fe35bc3441b2" providerId="AD" clId="Web-{50E42AEC-D716-E6EE-B1A3-6BF62B4136A7}" dt="2024-02-08T03:26:29.834" v="7"/>
        <pc:sldMasterMkLst>
          <pc:docMk/>
          <pc:sldMasterMk cId="2460954070" sldId="2147483660"/>
        </pc:sldMasterMkLst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Harry Meier" userId="S::hmeier@mesaaz.gov::66acda63-9a1a-492b-b41d-fe35bc3441b2" providerId="AD" clId="Web-{50E42AEC-D716-E6EE-B1A3-6BF62B4136A7}" dt="2024-02-08T03:26:29.834" v="7"/>
        <pc:sldMasterMkLst>
          <pc:docMk/>
          <pc:sldMasterMk cId="189111762" sldId="2147483672"/>
        </pc:sldMasterMkLst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3175796136" sldId="2147483673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3595751084" sldId="2147483674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2257067173" sldId="2147483675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3263921743" sldId="2147483676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3152381728" sldId="2147483677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2549975746" sldId="2147483678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927335234" sldId="2147483679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3783923431" sldId="2147483680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2776377134" sldId="2147483681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973042404" sldId="2147483682"/>
          </pc:sldLayoutMkLst>
        </pc:sldLayoutChg>
        <pc:sldLayoutChg chg="add mod replId">
          <pc:chgData name="Harry Meier" userId="S::hmeier@mesaaz.gov::66acda63-9a1a-492b-b41d-fe35bc3441b2" providerId="AD" clId="Web-{50E42AEC-D716-E6EE-B1A3-6BF62B4136A7}" dt="2024-02-08T03:26:29.834" v="7"/>
          <pc:sldLayoutMkLst>
            <pc:docMk/>
            <pc:sldMasterMk cId="189111762" sldId="2147483672"/>
            <pc:sldLayoutMk cId="2250883128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FEC0B-E8E4-4F0F-A446-667B8768AFF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339B7-F1EB-4A38-816D-3B52DAF6E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6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339B7-F1EB-4A38-816D-3B52DAF6E7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5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https://www.signify.com/global/innovation/brightsites/broadband-luminaires embed </a:t>
            </a:r>
            <a:r>
              <a:rPr lang="en-US" dirty="0" err="1"/>
              <a:t>Siklu</a:t>
            </a:r>
            <a:r>
              <a:rPr lang="en-US" dirty="0"/>
              <a:t> </a:t>
            </a:r>
            <a:r>
              <a:rPr lang="en-US" dirty="0" err="1"/>
              <a:t>Terragraph</a:t>
            </a:r>
            <a:r>
              <a:rPr lang="en-US" dirty="0"/>
              <a:t> gigabit </a:t>
            </a:r>
            <a:r>
              <a:rPr lang="en-US" dirty="0" err="1"/>
              <a:t>mmWave</a:t>
            </a:r>
            <a:r>
              <a:rPr lang="en-US" dirty="0"/>
              <a:t> tech inside a streetlight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339B7-F1EB-4A38-816D-3B52DAF6E7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62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339B7-F1EB-4A38-816D-3B52DAF6E7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9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9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4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8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75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2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8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7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3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2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37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4FOdYd-0oVg?start=85&amp;feature=oembed" TargetMode="Externa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mesaaz.gov/residents/high-speed-internet-in-mesa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mesaaz.gov/business/right-of-way-management-group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s.mesaaz.gov/Html5Viewer/index.html?viewer=Broadband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8rnUcgYFETA?feature=oembed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mesaaz.gov/government/mesa-free-wifi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F97D2E-4108-4D5E-A59B-D070B51AD3C9}"/>
              </a:ext>
            </a:extLst>
          </p:cNvPr>
          <p:cNvSpPr txBox="1"/>
          <p:nvPr/>
        </p:nvSpPr>
        <p:spPr>
          <a:xfrm>
            <a:off x="3842328" y="581891"/>
            <a:ext cx="816494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CDBG LMI Census Tracts (2015) with MPS Family Internet Need (2020) and US Communities Survey Internet Need (2017)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534340-6C10-483F-95D2-3301C2913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982" y="1583287"/>
            <a:ext cx="10132291" cy="513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034FC-B66C-4484-AB35-1C94131BE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76" y="3427285"/>
            <a:ext cx="1525324" cy="3242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8FC1B-FC50-301C-A3F0-85D655C3A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" y="1877"/>
            <a:ext cx="2251653" cy="1155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013081-5E12-446F-97AC-22ADD532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95" y="772008"/>
            <a:ext cx="2840182" cy="1623003"/>
          </a:xfrm>
        </p:spPr>
        <p:txBody>
          <a:bodyPr>
            <a:normAutofit/>
          </a:bodyPr>
          <a:lstStyle/>
          <a:p>
            <a:r>
              <a:rPr lang="en-US" sz="3200" dirty="0"/>
              <a:t>2020 Internet Need</a:t>
            </a:r>
            <a:endParaRPr lang="en-US" sz="32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09427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790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11727-554E-46FB-B1F3-B32466A31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3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pic>
        <p:nvPicPr>
          <p:cNvPr id="4" name="Online Media 3" title="Mesa Fiber: Understanding fiber and why we need it">
            <a:hlinkClick r:id="" action="ppaction://media"/>
            <a:extLst>
              <a:ext uri="{FF2B5EF4-FFF2-40B4-BE49-F238E27FC236}">
                <a16:creationId xmlns:a16="http://schemas.microsoft.com/office/drawing/2014/main" id="{0F186580-35CD-4442-547D-A1D9A940AC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26000" y="2517487"/>
            <a:ext cx="6844144" cy="38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5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A5480C2D-7A0D-5CED-B69C-77EAF6BF4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6" y="457200"/>
            <a:ext cx="8641042" cy="5908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5F61DF-B924-8333-C332-100CEC61C819}"/>
              </a:ext>
            </a:extLst>
          </p:cNvPr>
          <p:cNvSpPr txBox="1"/>
          <p:nvPr/>
        </p:nvSpPr>
        <p:spPr>
          <a:xfrm>
            <a:off x="9026157" y="1140341"/>
            <a:ext cx="2893827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Fiber Companies</a:t>
            </a:r>
          </a:p>
          <a:p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Font typeface="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COX   Communications</a:t>
            </a:r>
            <a:b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Font typeface=""/>
              <a:buChar char="•"/>
            </a:pPr>
            <a:r>
              <a:rPr lang="en-US" sz="2400" b="1" dirty="0" err="1">
                <a:solidFill>
                  <a:srgbClr val="FFFFFF"/>
                </a:solidFill>
                <a:latin typeface="Arial"/>
                <a:cs typeface="Arial"/>
              </a:rPr>
              <a:t>Gigapower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b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 (AT&amp;T Fiber)</a:t>
            </a:r>
            <a:b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US"/>
          </a:p>
          <a:p>
            <a:pPr>
              <a:buFont typeface="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Google Fiber</a:t>
            </a:r>
            <a:b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Font typeface="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Lumen</a:t>
            </a:r>
            <a:b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Font typeface="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Ubiquity</a:t>
            </a:r>
          </a:p>
        </p:txBody>
      </p:sp>
    </p:spTree>
    <p:extLst>
      <p:ext uri="{BB962C8B-B14F-4D97-AF65-F5344CB8AC3E}">
        <p14:creationId xmlns:p14="http://schemas.microsoft.com/office/powerpoint/2010/main" val="523521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9A51ED6-9CD4-CC07-1424-F0DFFEE151CC}"/>
              </a:ext>
            </a:extLst>
          </p:cNvPr>
          <p:cNvSpPr txBox="1"/>
          <p:nvPr/>
        </p:nvSpPr>
        <p:spPr>
          <a:xfrm>
            <a:off x="451621" y="1100610"/>
            <a:ext cx="6962072" cy="335177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Mesa - Right of Way Management Group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F1437-3030-5D22-B915-26C4BB404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527" y="1830658"/>
            <a:ext cx="9877843" cy="4519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BC62BA-7EDF-A0EC-F62D-45B21CE59C51}"/>
              </a:ext>
            </a:extLst>
          </p:cNvPr>
          <p:cNvSpPr txBox="1"/>
          <p:nvPr/>
        </p:nvSpPr>
        <p:spPr>
          <a:xfrm>
            <a:off x="451884" y="61137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latin typeface="Arial"/>
                <a:cs typeface="Calibri"/>
              </a:rPr>
              <a:t>Micro-Trenching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B263F8-530D-8554-56DB-F44FFF785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384" y="148075"/>
            <a:ext cx="2251653" cy="11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46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A5E76-4C38-69EF-FCA3-E9499A516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0086"/>
            <a:ext cx="11277600" cy="5497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0F6FB7-6ACD-2A24-8153-41C965BB2C80}"/>
              </a:ext>
            </a:extLst>
          </p:cNvPr>
          <p:cNvSpPr txBox="1"/>
          <p:nvPr/>
        </p:nvSpPr>
        <p:spPr>
          <a:xfrm>
            <a:off x="458086" y="2498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Conduit Rental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236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63BF5B-31AC-3311-4ECE-16FB61BAB746}"/>
              </a:ext>
            </a:extLst>
          </p:cNvPr>
          <p:cNvSpPr txBox="1"/>
          <p:nvPr/>
        </p:nvSpPr>
        <p:spPr>
          <a:xfrm>
            <a:off x="3643746" y="41564"/>
            <a:ext cx="51631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hlinkClick r:id="rId3"/>
              </a:rPr>
              <a:t>https://gis.mesaaz.gov/Html5Viewer/index.html?viewer=Broadband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4999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B787A-6AB5-E5C2-3BA3-686490526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00" y="457200"/>
            <a:ext cx="9074200" cy="5943600"/>
          </a:xfrm>
          <a:prstGeom prst="rect">
            <a:avLst/>
          </a:prstGeom>
        </p:spPr>
      </p:pic>
      <p:pic>
        <p:nvPicPr>
          <p:cNvPr id="5" name="Online Media 4" title="Compudopt donates laptops to high school graduates">
            <a:hlinkClick r:id="" action="ppaction://media"/>
            <a:extLst>
              <a:ext uri="{FF2B5EF4-FFF2-40B4-BE49-F238E27FC236}">
                <a16:creationId xmlns:a16="http://schemas.microsoft.com/office/drawing/2014/main" id="{966AD322-D34E-5D67-8DEC-E424DFC0AA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11805" y="3171463"/>
            <a:ext cx="5715630" cy="32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0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B79-3D75-0EB4-A51E-2F74C009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413" y="0"/>
            <a:ext cx="85953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CA5F47-7542-615F-825C-9E121034B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5" y="90343"/>
            <a:ext cx="3463926" cy="1264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122C4-C416-6CF0-C315-7352517F6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8" y="6015038"/>
            <a:ext cx="1508703" cy="840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5D234-C811-FDBD-28B6-5E208040FE68}"/>
              </a:ext>
            </a:extLst>
          </p:cNvPr>
          <p:cNvSpPr txBox="1"/>
          <p:nvPr/>
        </p:nvSpPr>
        <p:spPr>
          <a:xfrm>
            <a:off x="101600" y="1547091"/>
            <a:ext cx="345901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Current Map:</a:t>
            </a:r>
            <a:endParaRPr lang="en-US" dirty="0"/>
          </a:p>
          <a:p>
            <a:r>
              <a:rPr lang="en-US" sz="1600" dirty="0">
                <a:hlinkClick r:id="rId5"/>
              </a:rPr>
              <a:t>https://www.mesaaz.gov/government/mesa-free-wifi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2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845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118</Words>
  <Application>Microsoft Office PowerPoint</Application>
  <PresentationFormat>Widescreen</PresentationFormat>
  <Paragraphs>19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2020 Internet Need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Harry Meier</cp:lastModifiedBy>
  <cp:revision>156</cp:revision>
  <dcterms:created xsi:type="dcterms:W3CDTF">2024-02-08T03:16:51Z</dcterms:created>
  <dcterms:modified xsi:type="dcterms:W3CDTF">2024-02-12T21:41:39Z</dcterms:modified>
</cp:coreProperties>
</file>