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710" r:id="rId5"/>
    <p:sldMasterId id="2147483727" r:id="rId6"/>
    <p:sldMasterId id="2147483809" r:id="rId7"/>
    <p:sldMasterId id="2147483819" r:id="rId8"/>
    <p:sldMasterId id="2147483829" r:id="rId9"/>
    <p:sldMasterId id="2147483843" r:id="rId10"/>
    <p:sldMasterId id="2147483873" r:id="rId11"/>
    <p:sldMasterId id="2147483900" r:id="rId12"/>
    <p:sldMasterId id="2147483904" r:id="rId13"/>
  </p:sldMasterIdLst>
  <p:notesMasterIdLst>
    <p:notesMasterId r:id="rId31"/>
  </p:notesMasterIdLst>
  <p:handoutMasterIdLst>
    <p:handoutMasterId r:id="rId32"/>
  </p:handoutMasterIdLst>
  <p:sldIdLst>
    <p:sldId id="409" r:id="rId14"/>
    <p:sldId id="509" r:id="rId15"/>
    <p:sldId id="502" r:id="rId16"/>
    <p:sldId id="505" r:id="rId17"/>
    <p:sldId id="510" r:id="rId18"/>
    <p:sldId id="503" r:id="rId19"/>
    <p:sldId id="511" r:id="rId20"/>
    <p:sldId id="416" r:id="rId21"/>
    <p:sldId id="452" r:id="rId22"/>
    <p:sldId id="512" r:id="rId23"/>
    <p:sldId id="438" r:id="rId24"/>
    <p:sldId id="439" r:id="rId25"/>
    <p:sldId id="417" r:id="rId26"/>
    <p:sldId id="485" r:id="rId27"/>
    <p:sldId id="519" r:id="rId28"/>
    <p:sldId id="433" r:id="rId29"/>
    <p:sldId id="513"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04040"/>
    <a:srgbClr val="595959"/>
    <a:srgbClr val="262626"/>
    <a:srgbClr val="99CC00"/>
    <a:srgbClr val="5DA941"/>
    <a:srgbClr val="88B8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A0BF98-A280-4933-BE50-4C9417F89DC0}" v="8" dt="2021-09-23T16:44:04.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85116" autoAdjust="0"/>
  </p:normalViewPr>
  <p:slideViewPr>
    <p:cSldViewPr snapToGrid="0">
      <p:cViewPr varScale="1">
        <p:scale>
          <a:sx n="114" d="100"/>
          <a:sy n="114" d="100"/>
        </p:scale>
        <p:origin x="450" y="10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Dave" userId="ad77d5f6-333f-49e9-aa9d-fb0047eb2c3d" providerId="ADAL" clId="{D0A0BF98-A280-4933-BE50-4C9417F89DC0}"/>
    <pc:docChg chg="custSel modSld sldOrd">
      <pc:chgData name="Miller, Dave" userId="ad77d5f6-333f-49e9-aa9d-fb0047eb2c3d" providerId="ADAL" clId="{D0A0BF98-A280-4933-BE50-4C9417F89DC0}" dt="2021-09-23T16:45:47.662" v="222" actId="114"/>
      <pc:docMkLst>
        <pc:docMk/>
      </pc:docMkLst>
      <pc:sldChg chg="addSp delSp modSp mod">
        <pc:chgData name="Miller, Dave" userId="ad77d5f6-333f-49e9-aa9d-fb0047eb2c3d" providerId="ADAL" clId="{D0A0BF98-A280-4933-BE50-4C9417F89DC0}" dt="2021-09-23T13:56:01.114" v="21" actId="1076"/>
        <pc:sldMkLst>
          <pc:docMk/>
          <pc:sldMk cId="3907310404" sldId="409"/>
        </pc:sldMkLst>
        <pc:spChg chg="del mod">
          <ac:chgData name="Miller, Dave" userId="ad77d5f6-333f-49e9-aa9d-fb0047eb2c3d" providerId="ADAL" clId="{D0A0BF98-A280-4933-BE50-4C9417F89DC0}" dt="2021-09-23T13:55:38.932" v="17" actId="478"/>
          <ac:spMkLst>
            <pc:docMk/>
            <pc:sldMk cId="3907310404" sldId="409"/>
            <ac:spMk id="5" creationId="{00000000-0000-0000-0000-000000000000}"/>
          </ac:spMkLst>
        </pc:spChg>
        <pc:picChg chg="add mod">
          <ac:chgData name="Miller, Dave" userId="ad77d5f6-333f-49e9-aa9d-fb0047eb2c3d" providerId="ADAL" clId="{D0A0BF98-A280-4933-BE50-4C9417F89DC0}" dt="2021-09-23T13:55:46.209" v="19" actId="1076"/>
          <ac:picMkLst>
            <pc:docMk/>
            <pc:sldMk cId="3907310404" sldId="409"/>
            <ac:picMk id="2" creationId="{1902C770-FAB7-46CB-BCB7-8233FBAF36A5}"/>
          </ac:picMkLst>
        </pc:picChg>
        <pc:picChg chg="mod">
          <ac:chgData name="Miller, Dave" userId="ad77d5f6-333f-49e9-aa9d-fb0047eb2c3d" providerId="ADAL" clId="{D0A0BF98-A280-4933-BE50-4C9417F89DC0}" dt="2021-09-23T13:56:01.114" v="21" actId="1076"/>
          <ac:picMkLst>
            <pc:docMk/>
            <pc:sldMk cId="3907310404" sldId="409"/>
            <ac:picMk id="6" creationId="{00000000-0000-0000-0000-000000000000}"/>
          </ac:picMkLst>
        </pc:picChg>
      </pc:sldChg>
      <pc:sldChg chg="addSp modSp mod">
        <pc:chgData name="Miller, Dave" userId="ad77d5f6-333f-49e9-aa9d-fb0047eb2c3d" providerId="ADAL" clId="{D0A0BF98-A280-4933-BE50-4C9417F89DC0}" dt="2021-09-23T16:44:13.154" v="205" actId="20577"/>
        <pc:sldMkLst>
          <pc:docMk/>
          <pc:sldMk cId="4062423895" sldId="433"/>
        </pc:sldMkLst>
        <pc:spChg chg="add mod">
          <ac:chgData name="Miller, Dave" userId="ad77d5f6-333f-49e9-aa9d-fb0047eb2c3d" providerId="ADAL" clId="{D0A0BF98-A280-4933-BE50-4C9417F89DC0}" dt="2021-09-23T16:44:13.154" v="205" actId="20577"/>
          <ac:spMkLst>
            <pc:docMk/>
            <pc:sldMk cId="4062423895" sldId="433"/>
            <ac:spMk id="7" creationId="{51A9B980-25BC-4422-853D-B0B98069E0F6}"/>
          </ac:spMkLst>
        </pc:spChg>
      </pc:sldChg>
      <pc:sldChg chg="modSp mod">
        <pc:chgData name="Miller, Dave" userId="ad77d5f6-333f-49e9-aa9d-fb0047eb2c3d" providerId="ADAL" clId="{D0A0BF98-A280-4933-BE50-4C9417F89DC0}" dt="2021-09-23T16:45:47.662" v="222" actId="114"/>
        <pc:sldMkLst>
          <pc:docMk/>
          <pc:sldMk cId="2150003053" sldId="438"/>
        </pc:sldMkLst>
        <pc:spChg chg="mod">
          <ac:chgData name="Miller, Dave" userId="ad77d5f6-333f-49e9-aa9d-fb0047eb2c3d" providerId="ADAL" clId="{D0A0BF98-A280-4933-BE50-4C9417F89DC0}" dt="2021-09-23T16:45:47.662" v="222" actId="114"/>
          <ac:spMkLst>
            <pc:docMk/>
            <pc:sldMk cId="2150003053" sldId="438"/>
            <ac:spMk id="6" creationId="{9FCD657F-67F3-5647-89A4-20D5C563E8AE}"/>
          </ac:spMkLst>
        </pc:spChg>
      </pc:sldChg>
      <pc:sldChg chg="ord">
        <pc:chgData name="Miller, Dave" userId="ad77d5f6-333f-49e9-aa9d-fb0047eb2c3d" providerId="ADAL" clId="{D0A0BF98-A280-4933-BE50-4C9417F89DC0}" dt="2021-09-23T16:43:44.323" v="199"/>
        <pc:sldMkLst>
          <pc:docMk/>
          <pc:sldMk cId="4003300277" sldId="485"/>
        </pc:sldMkLst>
      </pc:sldChg>
      <pc:sldChg chg="modSp mod">
        <pc:chgData name="Miller, Dave" userId="ad77d5f6-333f-49e9-aa9d-fb0047eb2c3d" providerId="ADAL" clId="{D0A0BF98-A280-4933-BE50-4C9417F89DC0}" dt="2021-09-23T13:56:20.156" v="23" actId="20577"/>
        <pc:sldMkLst>
          <pc:docMk/>
          <pc:sldMk cId="3362124124" sldId="510"/>
        </pc:sldMkLst>
        <pc:spChg chg="mod">
          <ac:chgData name="Miller, Dave" userId="ad77d5f6-333f-49e9-aa9d-fb0047eb2c3d" providerId="ADAL" clId="{D0A0BF98-A280-4933-BE50-4C9417F89DC0}" dt="2021-09-23T13:56:20.156" v="23" actId="20577"/>
          <ac:spMkLst>
            <pc:docMk/>
            <pc:sldMk cId="3362124124" sldId="510"/>
            <ac:spMk id="4" creationId="{00000000-0000-0000-0000-000000000000}"/>
          </ac:spMkLst>
        </pc:spChg>
      </pc:sldChg>
      <pc:sldChg chg="modSp mod">
        <pc:chgData name="Miller, Dave" userId="ad77d5f6-333f-49e9-aa9d-fb0047eb2c3d" providerId="ADAL" clId="{D0A0BF98-A280-4933-BE50-4C9417F89DC0}" dt="2021-09-23T16:45:23.050" v="210" actId="1076"/>
        <pc:sldMkLst>
          <pc:docMk/>
          <pc:sldMk cId="1762882818" sldId="512"/>
        </pc:sldMkLst>
        <pc:spChg chg="mod">
          <ac:chgData name="Miller, Dave" userId="ad77d5f6-333f-49e9-aa9d-fb0047eb2c3d" providerId="ADAL" clId="{D0A0BF98-A280-4933-BE50-4C9417F89DC0}" dt="2021-09-23T16:45:19.491" v="209" actId="14100"/>
          <ac:spMkLst>
            <pc:docMk/>
            <pc:sldMk cId="1762882818" sldId="512"/>
            <ac:spMk id="11" creationId="{00000000-0000-0000-0000-000000000000}"/>
          </ac:spMkLst>
        </pc:spChg>
        <pc:picChg chg="mod">
          <ac:chgData name="Miller, Dave" userId="ad77d5f6-333f-49e9-aa9d-fb0047eb2c3d" providerId="ADAL" clId="{D0A0BF98-A280-4933-BE50-4C9417F89DC0}" dt="2021-09-23T16:45:23.050" v="210" actId="1076"/>
          <ac:picMkLst>
            <pc:docMk/>
            <pc:sldMk cId="1762882818" sldId="512"/>
            <ac:picMk id="4" creationId="{00000000-0000-0000-0000-000000000000}"/>
          </ac:picMkLst>
        </pc:picChg>
      </pc:sldChg>
      <pc:sldChg chg="addSp delSp modSp mod">
        <pc:chgData name="Miller, Dave" userId="ad77d5f6-333f-49e9-aa9d-fb0047eb2c3d" providerId="ADAL" clId="{D0A0BF98-A280-4933-BE50-4C9417F89DC0}" dt="2021-09-23T16:44:20.020" v="207" actId="20577"/>
        <pc:sldMkLst>
          <pc:docMk/>
          <pc:sldMk cId="3434573824" sldId="513"/>
        </pc:sldMkLst>
        <pc:spChg chg="del">
          <ac:chgData name="Miller, Dave" userId="ad77d5f6-333f-49e9-aa9d-fb0047eb2c3d" providerId="ADAL" clId="{D0A0BF98-A280-4933-BE50-4C9417F89DC0}" dt="2021-09-23T14:13:14.077" v="26" actId="21"/>
          <ac:spMkLst>
            <pc:docMk/>
            <pc:sldMk cId="3434573824" sldId="513"/>
            <ac:spMk id="3" creationId="{00000000-0000-0000-0000-000000000000}"/>
          </ac:spMkLst>
        </pc:spChg>
        <pc:spChg chg="add mod">
          <ac:chgData name="Miller, Dave" userId="ad77d5f6-333f-49e9-aa9d-fb0047eb2c3d" providerId="ADAL" clId="{D0A0BF98-A280-4933-BE50-4C9417F89DC0}" dt="2021-09-23T16:44:20.020" v="207" actId="20577"/>
          <ac:spMkLst>
            <pc:docMk/>
            <pc:sldMk cId="3434573824" sldId="513"/>
            <ac:spMk id="5" creationId="{31604B96-D8F8-421F-B153-AA63F5CE1DBB}"/>
          </ac:spMkLst>
        </pc:spChg>
        <pc:spChg chg="mod">
          <ac:chgData name="Miller, Dave" userId="ad77d5f6-333f-49e9-aa9d-fb0047eb2c3d" providerId="ADAL" clId="{D0A0BF98-A280-4933-BE50-4C9417F89DC0}" dt="2021-09-23T16:42:01.844" v="197" actId="6549"/>
          <ac:spMkLst>
            <pc:docMk/>
            <pc:sldMk cId="3434573824" sldId="513"/>
            <ac:spMk id="6" creationId="{00000000-0000-0000-0000-000000000000}"/>
          </ac:spMkLst>
        </pc:spChg>
      </pc:sldChg>
      <pc:sldChg chg="addSp delSp modSp mod">
        <pc:chgData name="Miller, Dave" userId="ad77d5f6-333f-49e9-aa9d-fb0047eb2c3d" providerId="ADAL" clId="{D0A0BF98-A280-4933-BE50-4C9417F89DC0}" dt="2021-09-23T16:44:08.291" v="203" actId="20577"/>
        <pc:sldMkLst>
          <pc:docMk/>
          <pc:sldMk cId="1100872142" sldId="519"/>
        </pc:sldMkLst>
        <pc:spChg chg="del">
          <ac:chgData name="Miller, Dave" userId="ad77d5f6-333f-49e9-aa9d-fb0047eb2c3d" providerId="ADAL" clId="{D0A0BF98-A280-4933-BE50-4C9417F89DC0}" dt="2021-09-23T16:43:57.097" v="200" actId="478"/>
          <ac:spMkLst>
            <pc:docMk/>
            <pc:sldMk cId="1100872142" sldId="519"/>
            <ac:spMk id="9" creationId="{00000000-0000-0000-0000-000000000000}"/>
          </ac:spMkLst>
        </pc:spChg>
        <pc:spChg chg="add mod">
          <ac:chgData name="Miller, Dave" userId="ad77d5f6-333f-49e9-aa9d-fb0047eb2c3d" providerId="ADAL" clId="{D0A0BF98-A280-4933-BE50-4C9417F89DC0}" dt="2021-09-23T16:44:08.291" v="203" actId="20577"/>
          <ac:spMkLst>
            <pc:docMk/>
            <pc:sldMk cId="1100872142" sldId="519"/>
            <ac:spMk id="14" creationId="{D7F949EB-CCF6-43CD-BF2F-38ABA9CA621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0779285A-4539-474F-9530-6E34D8797E5E}" type="datetimeFigureOut">
              <a:rPr lang="en-US" smtClean="0"/>
              <a:t>9/23/2021</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229BBCDC-C08D-4E6E-BB63-A468C321560D}" type="slidenum">
              <a:rPr lang="en-US" smtClean="0"/>
              <a:t>‹#›</a:t>
            </a:fld>
            <a:endParaRPr lang="en-US" dirty="0"/>
          </a:p>
        </p:txBody>
      </p:sp>
    </p:spTree>
    <p:extLst>
      <p:ext uri="{BB962C8B-B14F-4D97-AF65-F5344CB8AC3E}">
        <p14:creationId xmlns:p14="http://schemas.microsoft.com/office/powerpoint/2010/main" val="33475678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46962669-780B-4D32-94A5-57D61BDCB111}" type="datetimeFigureOut">
              <a:rPr lang="en-US" smtClean="0"/>
              <a:t>9/23/2021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13BA6CBF-9140-4A3A-BA98-4E110FB79D45}" type="slidenum">
              <a:rPr lang="en-US" smtClean="0"/>
              <a:t>‹#›</a:t>
            </a:fld>
            <a:endParaRPr lang="en-US" dirty="0"/>
          </a:p>
        </p:txBody>
      </p:sp>
    </p:spTree>
    <p:extLst>
      <p:ext uri="{BB962C8B-B14F-4D97-AF65-F5344CB8AC3E}">
        <p14:creationId xmlns:p14="http://schemas.microsoft.com/office/powerpoint/2010/main" val="20952109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AA385-EB6D-624A-9C0E-D9E3A54D7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2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6D8AA385-EB6D-624A-9C0E-D9E3A54D7E2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57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AA385-EB6D-624A-9C0E-D9E3A54D7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0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2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Every community is different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Allo designers need to collaborate with your local experts on needs to be successful and produce the best designs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OSP partners with local experts on design routes to identify issues and future projects to eliminate rework</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A6CBF-9140-4A3A-BA98-4E110FB79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18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771" y="0"/>
            <a:ext cx="12186458" cy="6858000"/>
          </a:xfrm>
          <a:prstGeom prst="rect">
            <a:avLst/>
          </a:prstGeom>
        </p:spPr>
      </p:pic>
    </p:spTree>
    <p:extLst>
      <p:ext uri="{BB962C8B-B14F-4D97-AF65-F5344CB8AC3E}">
        <p14:creationId xmlns:p14="http://schemas.microsoft.com/office/powerpoint/2010/main" val="14765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524" y="0"/>
            <a:ext cx="12190476" cy="6858000"/>
          </a:xfrm>
          <a:prstGeom prst="rect">
            <a:avLst/>
          </a:prstGeom>
        </p:spPr>
      </p:pic>
      <p:sp>
        <p:nvSpPr>
          <p:cNvPr id="31" name="Rectangle 30"/>
          <p:cNvSpPr/>
          <p:nvPr userDrawn="1"/>
        </p:nvSpPr>
        <p:spPr>
          <a:xfrm>
            <a:off x="12257880" y="-13964"/>
            <a:ext cx="1525027" cy="125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2257880" y="-13964"/>
            <a:ext cx="1525027" cy="12556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userDrawn="1"/>
        </p:nvSpPr>
        <p:spPr>
          <a:xfrm>
            <a:off x="12257880" y="18230"/>
            <a:ext cx="1525027" cy="1223412"/>
          </a:xfrm>
          <a:prstGeom prst="rect">
            <a:avLst/>
          </a:prstGeom>
          <a:noFill/>
        </p:spPr>
        <p:txBody>
          <a:bodyPr wrap="square" rtlCol="0">
            <a:spAutoFit/>
          </a:bodyPr>
          <a:lstStyle/>
          <a:p>
            <a:r>
              <a:rPr lang="en-US" sz="1050" noProof="0" dirty="0"/>
              <a:t>To turn on / turn off Internal signage in ribbon on all slides:</a:t>
            </a:r>
          </a:p>
          <a:p>
            <a:r>
              <a:rPr lang="en-US" sz="1050" baseline="0" noProof="0" dirty="0">
                <a:sym typeface="Wingdings" panose="05000000000000000000" pitchFamily="2" charset="2"/>
              </a:rPr>
              <a:t> Go to </a:t>
            </a:r>
            <a:r>
              <a:rPr lang="en-US" sz="1050" baseline="0" noProof="0" dirty="0"/>
              <a:t>Insert Tab </a:t>
            </a:r>
            <a:br>
              <a:rPr lang="en-US" sz="1050" baseline="0" noProof="0" dirty="0">
                <a:sym typeface="Wingdings" panose="05000000000000000000" pitchFamily="2" charset="2"/>
              </a:rPr>
            </a:br>
            <a:r>
              <a:rPr lang="en-US" sz="1050" baseline="0" noProof="0" dirty="0">
                <a:sym typeface="Wingdings" panose="05000000000000000000" pitchFamily="2" charset="2"/>
              </a:rPr>
              <a:t> </a:t>
            </a:r>
            <a:r>
              <a:rPr lang="en-US" sz="1050" baseline="0" noProof="0" dirty="0"/>
              <a:t>Header &amp; Footer  </a:t>
            </a:r>
            <a:r>
              <a:rPr lang="en-US" sz="1050" baseline="0" noProof="0" dirty="0">
                <a:sym typeface="Wingdings" panose="05000000000000000000" pitchFamily="2" charset="2"/>
              </a:rPr>
              <a:t> </a:t>
            </a:r>
            <a:r>
              <a:rPr lang="en-US" sz="1050" baseline="0" noProof="0" dirty="0"/>
              <a:t>Un-click Footer box</a:t>
            </a:r>
            <a:r>
              <a:rPr lang="en-US" sz="1050" baseline="0" noProof="0" dirty="0">
                <a:sym typeface="Wingdings" panose="05000000000000000000" pitchFamily="2" charset="2"/>
              </a:rPr>
              <a:t> </a:t>
            </a:r>
          </a:p>
          <a:p>
            <a:r>
              <a:rPr lang="en-US" sz="1050" baseline="0" noProof="0" dirty="0">
                <a:sym typeface="Wingdings" panose="05000000000000000000" pitchFamily="2" charset="2"/>
              </a:rPr>
              <a:t> Apply to All </a:t>
            </a:r>
            <a:endParaRPr lang="en-US" sz="1050" noProof="0" dirty="0"/>
          </a:p>
        </p:txBody>
      </p:sp>
      <p:sp>
        <p:nvSpPr>
          <p:cNvPr id="26" name="Slide Number Placeholder 2"/>
          <p:cNvSpPr>
            <a:spLocks noGrp="1"/>
          </p:cNvSpPr>
          <p:nvPr>
            <p:ph type="sldNum" sz="quarter" idx="12"/>
          </p:nvPr>
        </p:nvSpPr>
        <p:spPr>
          <a:xfrm>
            <a:off x="11586424" y="6570206"/>
            <a:ext cx="425365" cy="192492"/>
          </a:xfrm>
          <a:prstGeom prst="rect">
            <a:avLst/>
          </a:prstGeom>
        </p:spPr>
        <p:txBody>
          <a:bodyPr/>
          <a:lstStyle/>
          <a:p>
            <a:fld id="{58EBEC73-BF10-4A05-B408-9EA6FF5AFB6F}" type="slidenum">
              <a:rPr lang="en-US" smtClean="0"/>
              <a:pPr/>
              <a:t>‹#›</a:t>
            </a:fld>
            <a:endParaRPr lang="en-US" dirty="0"/>
          </a:p>
        </p:txBody>
      </p:sp>
      <p:sp>
        <p:nvSpPr>
          <p:cNvPr id="32" name="Title Placeholder 1"/>
          <p:cNvSpPr>
            <a:spLocks noGrp="1"/>
          </p:cNvSpPr>
          <p:nvPr>
            <p:ph type="title" hasCustomPrompt="1"/>
          </p:nvPr>
        </p:nvSpPr>
        <p:spPr>
          <a:xfrm>
            <a:off x="0" y="1681598"/>
            <a:ext cx="12192000" cy="907621"/>
          </a:xfrm>
          <a:prstGeom prst="rect">
            <a:avLst/>
          </a:prstGeom>
          <a:ln w="3175">
            <a:noFill/>
            <a:prstDash val="dash"/>
          </a:ln>
        </p:spPr>
        <p:txBody>
          <a:bodyPr vert="horz" lIns="91440" tIns="45720" rIns="91440" bIns="45720" rtlCol="0" anchor="b">
            <a:noAutofit/>
          </a:bodyPr>
          <a:lstStyle>
            <a:lvl1pPr algn="ctr">
              <a:defRPr sz="5400">
                <a:solidFill>
                  <a:srgbClr val="FFFFFF"/>
                </a:solidFill>
              </a:defRPr>
            </a:lvl1pPr>
          </a:lstStyle>
          <a:p>
            <a:r>
              <a:rPr lang="en-US" dirty="0"/>
              <a:t>Thank you</a:t>
            </a:r>
          </a:p>
        </p:txBody>
      </p:sp>
      <p:sp>
        <p:nvSpPr>
          <p:cNvPr id="11" name="Text Placeholder 2"/>
          <p:cNvSpPr>
            <a:spLocks noGrp="1"/>
          </p:cNvSpPr>
          <p:nvPr>
            <p:ph idx="1" hasCustomPrompt="1"/>
          </p:nvPr>
        </p:nvSpPr>
        <p:spPr>
          <a:xfrm>
            <a:off x="913606" y="2736114"/>
            <a:ext cx="10440988" cy="573815"/>
          </a:xfrm>
          <a:prstGeom prst="rect">
            <a:avLst/>
          </a:prstGeom>
          <a:ln w="3175">
            <a:noFill/>
            <a:prstDash val="dash"/>
          </a:ln>
        </p:spPr>
        <p:txBody>
          <a:bodyPr vert="horz" lIns="91440" tIns="45720" rIns="91440" bIns="45720" rtlCol="0">
            <a:noAutofit/>
          </a:bodyPr>
          <a:lstStyle>
            <a:lvl1pPr algn="ctr">
              <a:defRPr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Presenter/title</a:t>
            </a:r>
          </a:p>
        </p:txBody>
      </p:sp>
      <p:sp>
        <p:nvSpPr>
          <p:cNvPr id="13" name="Text Placeholder 2"/>
          <p:cNvSpPr>
            <a:spLocks noGrp="1"/>
          </p:cNvSpPr>
          <p:nvPr>
            <p:ph idx="13" hasCustomPrompt="1"/>
          </p:nvPr>
        </p:nvSpPr>
        <p:spPr>
          <a:xfrm>
            <a:off x="913606" y="3313428"/>
            <a:ext cx="10440988" cy="573815"/>
          </a:xfrm>
          <a:prstGeom prst="rect">
            <a:avLst/>
          </a:prstGeom>
          <a:ln w="3175">
            <a:noFill/>
            <a:prstDash val="dash"/>
          </a:ln>
        </p:spPr>
        <p:txBody>
          <a:bodyPr vert="horz" lIns="91440" tIns="45720" rIns="91440" bIns="45720" rtlCol="0">
            <a:noAutofit/>
          </a:bodyPr>
          <a:lstStyle>
            <a:lvl1pPr algn="ctr">
              <a:defRPr sz="1800"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a:t>
            </a:r>
            <a:r>
              <a:rPr lang="en-US" noProof="0" dirty="0" err="1"/>
              <a:t>calix.com</a:t>
            </a:r>
            <a:endParaRPr lang="en-US" noProof="0" dirty="0"/>
          </a:p>
        </p:txBody>
      </p:sp>
      <p:pic>
        <p:nvPicPr>
          <p:cNvPr id="14" name="Picture 13" descr="Calix-final-logo_Reverse w Orange.png"/>
          <p:cNvPicPr>
            <a:picLocks noChangeAspect="1"/>
          </p:cNvPicPr>
          <p:nvPr userDrawn="1"/>
        </p:nvPicPr>
        <p:blipFill>
          <a:blip r:embed="rId3"/>
          <a:stretch>
            <a:fillRect/>
          </a:stretch>
        </p:blipFill>
        <p:spPr>
          <a:xfrm>
            <a:off x="4703379" y="4096666"/>
            <a:ext cx="2680138" cy="1117082"/>
          </a:xfrm>
          <a:prstGeom prst="rect">
            <a:avLst/>
          </a:prstGeom>
        </p:spPr>
      </p:pic>
    </p:spTree>
    <p:extLst>
      <p:ext uri="{BB962C8B-B14F-4D97-AF65-F5344CB8AC3E}">
        <p14:creationId xmlns:p14="http://schemas.microsoft.com/office/powerpoint/2010/main" val="7784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524" y="0"/>
            <a:ext cx="12190476" cy="6858000"/>
          </a:xfrm>
          <a:prstGeom prst="rect">
            <a:avLst/>
          </a:prstGeom>
        </p:spPr>
      </p:pic>
      <p:sp>
        <p:nvSpPr>
          <p:cNvPr id="26" name="Slide Number Placeholder 2"/>
          <p:cNvSpPr>
            <a:spLocks noGrp="1"/>
          </p:cNvSpPr>
          <p:nvPr>
            <p:ph type="sldNum" sz="quarter" idx="12"/>
          </p:nvPr>
        </p:nvSpPr>
        <p:spPr>
          <a:xfrm>
            <a:off x="11586424" y="6570206"/>
            <a:ext cx="425365" cy="192492"/>
          </a:xfrm>
          <a:prstGeom prst="rect">
            <a:avLst/>
          </a:prstGeom>
        </p:spPr>
        <p:txBody>
          <a:bodyPr/>
          <a:lstStyle/>
          <a:p>
            <a:fld id="{58EBEC73-BF10-4A05-B408-9EA6FF5AFB6F}" type="slidenum">
              <a:rPr lang="en-US" smtClean="0"/>
              <a:pPr/>
              <a:t>‹#›</a:t>
            </a:fld>
            <a:endParaRPr lang="en-US" dirty="0"/>
          </a:p>
        </p:txBody>
      </p:sp>
      <p:sp>
        <p:nvSpPr>
          <p:cNvPr id="12" name="Slide Number Placeholder 2"/>
          <p:cNvSpPr txBox="1">
            <a:spLocks/>
          </p:cNvSpPr>
          <p:nvPr userDrawn="1"/>
        </p:nvSpPr>
        <p:spPr>
          <a:xfrm>
            <a:off x="11586424" y="6570206"/>
            <a:ext cx="425365" cy="192492"/>
          </a:xfrm>
          <a:prstGeom prst="rect">
            <a:avLst/>
          </a:prstGeom>
        </p:spPr>
        <p:txBody>
          <a:bodyPr vert="horz" lIns="0" tIns="0" rIns="9144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8EBEC73-BF10-4A05-B408-9EA6FF5AFB6F}" type="slidenum">
              <a:rPr kumimoji="0" lang="en-US" sz="850" b="0" i="0" u="none" strike="noStrike" kern="1200" cap="none" spc="0" normalizeH="0" baseline="0" noProof="0" smtClean="0">
                <a:ln>
                  <a:noFill/>
                </a:ln>
                <a:solidFill>
                  <a:srgbClr val="939397"/>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50" b="0" i="0" u="none" strike="noStrike" kern="1200" cap="none" spc="0" normalizeH="0" baseline="0" noProof="0" dirty="0">
              <a:ln>
                <a:noFill/>
              </a:ln>
              <a:solidFill>
                <a:srgbClr val="939397"/>
              </a:solidFill>
              <a:effectLst/>
              <a:uLnTx/>
              <a:uFillTx/>
              <a:latin typeface="+mn-lt"/>
              <a:ea typeface="+mn-ea"/>
              <a:cs typeface="+mn-cs"/>
            </a:endParaRPr>
          </a:p>
        </p:txBody>
      </p:sp>
      <p:sp>
        <p:nvSpPr>
          <p:cNvPr id="13" name="Title Placeholder 1"/>
          <p:cNvSpPr>
            <a:spLocks noGrp="1"/>
          </p:cNvSpPr>
          <p:nvPr>
            <p:ph type="title"/>
          </p:nvPr>
        </p:nvSpPr>
        <p:spPr>
          <a:xfrm>
            <a:off x="988562" y="1412185"/>
            <a:ext cx="10440988" cy="907621"/>
          </a:xfrm>
          <a:prstGeom prst="rect">
            <a:avLst/>
          </a:prstGeom>
          <a:ln w="3175">
            <a:noFill/>
            <a:prstDash val="dash"/>
          </a:ln>
        </p:spPr>
        <p:txBody>
          <a:bodyPr vert="horz" lIns="91440" tIns="45720" rIns="91440" bIns="45720" rtlCol="0" anchor="b">
            <a:noAutofit/>
          </a:bodyPr>
          <a:lstStyle>
            <a:lvl1pPr>
              <a:defRPr sz="5400">
                <a:solidFill>
                  <a:srgbClr val="FFFFFF"/>
                </a:solidFill>
              </a:defRPr>
            </a:lvl1pPr>
          </a:lstStyle>
          <a:p>
            <a:r>
              <a:rPr lang="en-US" dirty="0"/>
              <a:t>Click to edit Master title style</a:t>
            </a:r>
          </a:p>
        </p:txBody>
      </p:sp>
      <p:sp>
        <p:nvSpPr>
          <p:cNvPr id="14" name="Text Placeholder 2"/>
          <p:cNvSpPr>
            <a:spLocks noGrp="1"/>
          </p:cNvSpPr>
          <p:nvPr>
            <p:ph idx="1" hasCustomPrompt="1"/>
          </p:nvPr>
        </p:nvSpPr>
        <p:spPr>
          <a:xfrm>
            <a:off x="913606" y="4987636"/>
            <a:ext cx="10440988" cy="1388230"/>
          </a:xfrm>
          <a:prstGeom prst="rect">
            <a:avLst/>
          </a:prstGeom>
          <a:ln w="3175">
            <a:noFill/>
            <a:prstDash val="dash"/>
          </a:ln>
        </p:spPr>
        <p:txBody>
          <a:bodyPr vert="horz" lIns="91440" tIns="45720" rIns="91440" bIns="45720" rtlCol="0">
            <a:noAutofit/>
          </a:bodyPr>
          <a:lstStyle>
            <a:lvl1pPr>
              <a:defRPr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Presenter/title</a:t>
            </a:r>
          </a:p>
        </p:txBody>
      </p:sp>
      <p:cxnSp>
        <p:nvCxnSpPr>
          <p:cNvPr id="15" name="Straight Connector 14"/>
          <p:cNvCxnSpPr/>
          <p:nvPr userDrawn="1"/>
        </p:nvCxnSpPr>
        <p:spPr>
          <a:xfrm flipH="1">
            <a:off x="0" y="4838700"/>
            <a:ext cx="843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Calix.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01528" y="4576536"/>
            <a:ext cx="1485900" cy="507163"/>
          </a:xfrm>
          <a:prstGeom prst="rect">
            <a:avLst/>
          </a:prstGeom>
        </p:spPr>
      </p:pic>
    </p:spTree>
    <p:extLst>
      <p:ext uri="{BB962C8B-B14F-4D97-AF65-F5344CB8AC3E}">
        <p14:creationId xmlns:p14="http://schemas.microsoft.com/office/powerpoint/2010/main" val="29195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 y="0"/>
            <a:ext cx="12188952" cy="6858000"/>
          </a:xfrm>
          <a:prstGeom prst="rect">
            <a:avLst/>
          </a:prstGeom>
        </p:spPr>
      </p:pic>
      <p:sp>
        <p:nvSpPr>
          <p:cNvPr id="11"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cxnSp>
        <p:nvCxnSpPr>
          <p:cNvPr id="13" name="Straight Connector 12"/>
          <p:cNvCxnSpPr/>
          <p:nvPr userDrawn="1"/>
        </p:nvCxnSpPr>
        <p:spPr>
          <a:xfrm flipH="1">
            <a:off x="0" y="5210628"/>
            <a:ext cx="843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Calix.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01528" y="4948464"/>
            <a:ext cx="1485900" cy="507163"/>
          </a:xfrm>
          <a:prstGeom prst="rect">
            <a:avLst/>
          </a:prstGeom>
        </p:spPr>
      </p:pic>
      <p:sp>
        <p:nvSpPr>
          <p:cNvPr id="15" name="Title Placeholder 1"/>
          <p:cNvSpPr>
            <a:spLocks noGrp="1"/>
          </p:cNvSpPr>
          <p:nvPr>
            <p:ph type="title"/>
          </p:nvPr>
        </p:nvSpPr>
        <p:spPr>
          <a:xfrm>
            <a:off x="913606" y="1412185"/>
            <a:ext cx="10440988" cy="907621"/>
          </a:xfrm>
          <a:prstGeom prst="rect">
            <a:avLst/>
          </a:prstGeom>
          <a:ln w="3175">
            <a:noFill/>
            <a:prstDash val="dash"/>
          </a:ln>
        </p:spPr>
        <p:txBody>
          <a:bodyPr vert="horz" lIns="91440" tIns="45720" rIns="91440" bIns="45720" rtlCol="0" anchor="b">
            <a:noAutofit/>
          </a:bodyPr>
          <a:lstStyle>
            <a:lvl1pPr>
              <a:defRPr sz="5400">
                <a:solidFill>
                  <a:srgbClr val="FFFFFF"/>
                </a:solidFill>
              </a:defRPr>
            </a:lvl1pPr>
          </a:lstStyle>
          <a:p>
            <a:r>
              <a:rPr lang="en-US" dirty="0"/>
              <a:t>Click to edit Master title style</a:t>
            </a:r>
          </a:p>
        </p:txBody>
      </p:sp>
      <p:sp>
        <p:nvSpPr>
          <p:cNvPr id="16" name="Text Placeholder 2"/>
          <p:cNvSpPr>
            <a:spLocks noGrp="1"/>
          </p:cNvSpPr>
          <p:nvPr>
            <p:ph idx="1"/>
          </p:nvPr>
        </p:nvSpPr>
        <p:spPr>
          <a:xfrm>
            <a:off x="913606" y="2711981"/>
            <a:ext cx="10440988" cy="2170855"/>
          </a:xfrm>
          <a:prstGeom prst="rect">
            <a:avLst/>
          </a:prstGeom>
          <a:ln w="3175">
            <a:noFill/>
            <a:prstDash val="dash"/>
          </a:ln>
        </p:spPr>
        <p:txBody>
          <a:bodyPr vert="horz" lIns="91440" tIns="45720" rIns="91440" bIns="45720" rtlCol="0">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18145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gal">
    <p:bg>
      <p:bgPr>
        <a:solidFill>
          <a:schemeClr val="bg1"/>
        </a:solidFill>
        <a:effectLst/>
      </p:bgPr>
    </p:bg>
    <p:spTree>
      <p:nvGrpSpPr>
        <p:cNvPr id="1" name=""/>
        <p:cNvGrpSpPr/>
        <p:nvPr/>
      </p:nvGrpSpPr>
      <p:grpSpPr>
        <a:xfrm>
          <a:off x="0" y="0"/>
          <a:ext cx="0" cy="0"/>
          <a:chOff x="0" y="0"/>
          <a:chExt cx="0" cy="0"/>
        </a:xfrm>
      </p:grpSpPr>
      <p:grpSp>
        <p:nvGrpSpPr>
          <p:cNvPr id="21" name="Group 20"/>
          <p:cNvGrpSpPr/>
          <p:nvPr userDrawn="1"/>
        </p:nvGrpSpPr>
        <p:grpSpPr>
          <a:xfrm>
            <a:off x="631630" y="476099"/>
            <a:ext cx="2339975" cy="800100"/>
            <a:chOff x="274638" y="350838"/>
            <a:chExt cx="2339975" cy="800100"/>
          </a:xfrm>
        </p:grpSpPr>
        <p:sp>
          <p:nvSpPr>
            <p:cNvPr id="9" name="Freeform 5"/>
            <p:cNvSpPr>
              <a:spLocks/>
            </p:cNvSpPr>
            <p:nvPr userDrawn="1"/>
          </p:nvSpPr>
          <p:spPr bwMode="auto">
            <a:xfrm>
              <a:off x="1239838" y="515938"/>
              <a:ext cx="334963" cy="471488"/>
            </a:xfrm>
            <a:custGeom>
              <a:avLst/>
              <a:gdLst>
                <a:gd name="T0" fmla="*/ 211 w 211"/>
                <a:gd name="T1" fmla="*/ 75 h 297"/>
                <a:gd name="T2" fmla="*/ 201 w 211"/>
                <a:gd name="T3" fmla="*/ 66 h 297"/>
                <a:gd name="T4" fmla="*/ 188 w 211"/>
                <a:gd name="T5" fmla="*/ 58 h 297"/>
                <a:gd name="T6" fmla="*/ 172 w 211"/>
                <a:gd name="T7" fmla="*/ 53 h 297"/>
                <a:gd name="T8" fmla="*/ 152 w 211"/>
                <a:gd name="T9" fmla="*/ 51 h 297"/>
                <a:gd name="T10" fmla="*/ 142 w 211"/>
                <a:gd name="T11" fmla="*/ 51 h 297"/>
                <a:gd name="T12" fmla="*/ 123 w 211"/>
                <a:gd name="T13" fmla="*/ 55 h 297"/>
                <a:gd name="T14" fmla="*/ 106 w 211"/>
                <a:gd name="T15" fmla="*/ 62 h 297"/>
                <a:gd name="T16" fmla="*/ 90 w 211"/>
                <a:gd name="T17" fmla="*/ 72 h 297"/>
                <a:gd name="T18" fmla="*/ 76 w 211"/>
                <a:gd name="T19" fmla="*/ 85 h 297"/>
                <a:gd name="T20" fmla="*/ 65 w 211"/>
                <a:gd name="T21" fmla="*/ 100 h 297"/>
                <a:gd name="T22" fmla="*/ 58 w 211"/>
                <a:gd name="T23" fmla="*/ 118 h 297"/>
                <a:gd name="T24" fmla="*/ 54 w 211"/>
                <a:gd name="T25" fmla="*/ 137 h 297"/>
                <a:gd name="T26" fmla="*/ 53 w 211"/>
                <a:gd name="T27" fmla="*/ 149 h 297"/>
                <a:gd name="T28" fmla="*/ 55 w 211"/>
                <a:gd name="T29" fmla="*/ 169 h 297"/>
                <a:gd name="T30" fmla="*/ 61 w 211"/>
                <a:gd name="T31" fmla="*/ 188 h 297"/>
                <a:gd name="T32" fmla="*/ 70 w 211"/>
                <a:gd name="T33" fmla="*/ 205 h 297"/>
                <a:gd name="T34" fmla="*/ 83 w 211"/>
                <a:gd name="T35" fmla="*/ 219 h 297"/>
                <a:gd name="T36" fmla="*/ 97 w 211"/>
                <a:gd name="T37" fmla="*/ 230 h 297"/>
                <a:gd name="T38" fmla="*/ 114 w 211"/>
                <a:gd name="T39" fmla="*/ 239 h 297"/>
                <a:gd name="T40" fmla="*/ 133 w 211"/>
                <a:gd name="T41" fmla="*/ 244 h 297"/>
                <a:gd name="T42" fmla="*/ 152 w 211"/>
                <a:gd name="T43" fmla="*/ 246 h 297"/>
                <a:gd name="T44" fmla="*/ 162 w 211"/>
                <a:gd name="T45" fmla="*/ 246 h 297"/>
                <a:gd name="T46" fmla="*/ 180 w 211"/>
                <a:gd name="T47" fmla="*/ 242 h 297"/>
                <a:gd name="T48" fmla="*/ 195 w 211"/>
                <a:gd name="T49" fmla="*/ 236 h 297"/>
                <a:gd name="T50" fmla="*/ 206 w 211"/>
                <a:gd name="T51" fmla="*/ 227 h 297"/>
                <a:gd name="T52" fmla="*/ 211 w 211"/>
                <a:gd name="T53" fmla="*/ 297 h 297"/>
                <a:gd name="T54" fmla="*/ 208 w 211"/>
                <a:gd name="T55" fmla="*/ 294 h 297"/>
                <a:gd name="T56" fmla="*/ 205 w 211"/>
                <a:gd name="T57" fmla="*/ 292 h 297"/>
                <a:gd name="T58" fmla="*/ 198 w 211"/>
                <a:gd name="T59" fmla="*/ 291 h 297"/>
                <a:gd name="T60" fmla="*/ 191 w 211"/>
                <a:gd name="T61" fmla="*/ 292 h 297"/>
                <a:gd name="T62" fmla="*/ 168 w 211"/>
                <a:gd name="T63" fmla="*/ 296 h 297"/>
                <a:gd name="T64" fmla="*/ 152 w 211"/>
                <a:gd name="T65" fmla="*/ 297 h 297"/>
                <a:gd name="T66" fmla="*/ 121 w 211"/>
                <a:gd name="T67" fmla="*/ 294 h 297"/>
                <a:gd name="T68" fmla="*/ 92 w 211"/>
                <a:gd name="T69" fmla="*/ 286 h 297"/>
                <a:gd name="T70" fmla="*/ 66 w 211"/>
                <a:gd name="T71" fmla="*/ 273 h 297"/>
                <a:gd name="T72" fmla="*/ 44 w 211"/>
                <a:gd name="T73" fmla="*/ 255 h 297"/>
                <a:gd name="T74" fmla="*/ 26 w 211"/>
                <a:gd name="T75" fmla="*/ 234 h 297"/>
                <a:gd name="T76" fmla="*/ 12 w 211"/>
                <a:gd name="T77" fmla="*/ 209 h 297"/>
                <a:gd name="T78" fmla="*/ 3 w 211"/>
                <a:gd name="T79" fmla="*/ 180 h 297"/>
                <a:gd name="T80" fmla="*/ 0 w 211"/>
                <a:gd name="T81" fmla="*/ 149 h 297"/>
                <a:gd name="T82" fmla="*/ 1 w 211"/>
                <a:gd name="T83" fmla="*/ 132 h 297"/>
                <a:gd name="T84" fmla="*/ 7 w 211"/>
                <a:gd name="T85" fmla="*/ 102 h 297"/>
                <a:gd name="T86" fmla="*/ 18 w 211"/>
                <a:gd name="T87" fmla="*/ 75 h 297"/>
                <a:gd name="T88" fmla="*/ 35 w 211"/>
                <a:gd name="T89" fmla="*/ 52 h 297"/>
                <a:gd name="T90" fmla="*/ 55 w 211"/>
                <a:gd name="T91" fmla="*/ 32 h 297"/>
                <a:gd name="T92" fmla="*/ 79 w 211"/>
                <a:gd name="T93" fmla="*/ 17 h 297"/>
                <a:gd name="T94" fmla="*/ 106 w 211"/>
                <a:gd name="T95" fmla="*/ 6 h 297"/>
                <a:gd name="T96" fmla="*/ 136 w 211"/>
                <a:gd name="T97" fmla="*/ 0 h 297"/>
                <a:gd name="T98" fmla="*/ 152 w 211"/>
                <a:gd name="T99" fmla="*/ 0 h 297"/>
                <a:gd name="T100" fmla="*/ 180 w 211"/>
                <a:gd name="T101" fmla="*/ 3 h 297"/>
                <a:gd name="T102" fmla="*/ 190 w 211"/>
                <a:gd name="T103" fmla="*/ 5 h 297"/>
                <a:gd name="T104" fmla="*/ 198 w 211"/>
                <a:gd name="T105" fmla="*/ 6 h 297"/>
                <a:gd name="T106" fmla="*/ 206 w 211"/>
                <a:gd name="T107" fmla="*/ 4 h 297"/>
                <a:gd name="T108" fmla="*/ 211 w 211"/>
                <a:gd name="T109" fmla="*/ 7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 h="297">
                  <a:moveTo>
                    <a:pt x="211" y="75"/>
                  </a:moveTo>
                  <a:lnTo>
                    <a:pt x="211" y="75"/>
                  </a:lnTo>
                  <a:lnTo>
                    <a:pt x="206" y="70"/>
                  </a:lnTo>
                  <a:lnTo>
                    <a:pt x="201" y="66"/>
                  </a:lnTo>
                  <a:lnTo>
                    <a:pt x="195" y="61"/>
                  </a:lnTo>
                  <a:lnTo>
                    <a:pt x="188" y="58"/>
                  </a:lnTo>
                  <a:lnTo>
                    <a:pt x="180" y="55"/>
                  </a:lnTo>
                  <a:lnTo>
                    <a:pt x="172" y="53"/>
                  </a:lnTo>
                  <a:lnTo>
                    <a:pt x="162" y="51"/>
                  </a:lnTo>
                  <a:lnTo>
                    <a:pt x="152" y="51"/>
                  </a:lnTo>
                  <a:lnTo>
                    <a:pt x="152" y="51"/>
                  </a:lnTo>
                  <a:lnTo>
                    <a:pt x="142" y="51"/>
                  </a:lnTo>
                  <a:lnTo>
                    <a:pt x="133" y="53"/>
                  </a:lnTo>
                  <a:lnTo>
                    <a:pt x="123" y="55"/>
                  </a:lnTo>
                  <a:lnTo>
                    <a:pt x="114" y="58"/>
                  </a:lnTo>
                  <a:lnTo>
                    <a:pt x="106" y="62"/>
                  </a:lnTo>
                  <a:lnTo>
                    <a:pt x="97" y="66"/>
                  </a:lnTo>
                  <a:lnTo>
                    <a:pt x="90" y="72"/>
                  </a:lnTo>
                  <a:lnTo>
                    <a:pt x="83" y="78"/>
                  </a:lnTo>
                  <a:lnTo>
                    <a:pt x="76" y="85"/>
                  </a:lnTo>
                  <a:lnTo>
                    <a:pt x="70" y="92"/>
                  </a:lnTo>
                  <a:lnTo>
                    <a:pt x="65" y="100"/>
                  </a:lnTo>
                  <a:lnTo>
                    <a:pt x="61" y="109"/>
                  </a:lnTo>
                  <a:lnTo>
                    <a:pt x="58" y="118"/>
                  </a:lnTo>
                  <a:lnTo>
                    <a:pt x="55" y="127"/>
                  </a:lnTo>
                  <a:lnTo>
                    <a:pt x="54" y="137"/>
                  </a:lnTo>
                  <a:lnTo>
                    <a:pt x="53" y="149"/>
                  </a:lnTo>
                  <a:lnTo>
                    <a:pt x="53" y="149"/>
                  </a:lnTo>
                  <a:lnTo>
                    <a:pt x="54" y="159"/>
                  </a:lnTo>
                  <a:lnTo>
                    <a:pt x="55" y="169"/>
                  </a:lnTo>
                  <a:lnTo>
                    <a:pt x="58" y="179"/>
                  </a:lnTo>
                  <a:lnTo>
                    <a:pt x="61" y="188"/>
                  </a:lnTo>
                  <a:lnTo>
                    <a:pt x="65" y="197"/>
                  </a:lnTo>
                  <a:lnTo>
                    <a:pt x="70" y="205"/>
                  </a:lnTo>
                  <a:lnTo>
                    <a:pt x="76" y="212"/>
                  </a:lnTo>
                  <a:lnTo>
                    <a:pt x="83" y="219"/>
                  </a:lnTo>
                  <a:lnTo>
                    <a:pt x="90" y="225"/>
                  </a:lnTo>
                  <a:lnTo>
                    <a:pt x="97" y="230"/>
                  </a:lnTo>
                  <a:lnTo>
                    <a:pt x="106" y="235"/>
                  </a:lnTo>
                  <a:lnTo>
                    <a:pt x="114" y="239"/>
                  </a:lnTo>
                  <a:lnTo>
                    <a:pt x="123" y="242"/>
                  </a:lnTo>
                  <a:lnTo>
                    <a:pt x="133" y="244"/>
                  </a:lnTo>
                  <a:lnTo>
                    <a:pt x="142" y="246"/>
                  </a:lnTo>
                  <a:lnTo>
                    <a:pt x="152" y="246"/>
                  </a:lnTo>
                  <a:lnTo>
                    <a:pt x="152" y="246"/>
                  </a:lnTo>
                  <a:lnTo>
                    <a:pt x="162" y="246"/>
                  </a:lnTo>
                  <a:lnTo>
                    <a:pt x="172" y="244"/>
                  </a:lnTo>
                  <a:lnTo>
                    <a:pt x="180" y="242"/>
                  </a:lnTo>
                  <a:lnTo>
                    <a:pt x="188" y="239"/>
                  </a:lnTo>
                  <a:lnTo>
                    <a:pt x="195" y="236"/>
                  </a:lnTo>
                  <a:lnTo>
                    <a:pt x="201" y="231"/>
                  </a:lnTo>
                  <a:lnTo>
                    <a:pt x="206" y="227"/>
                  </a:lnTo>
                  <a:lnTo>
                    <a:pt x="211" y="221"/>
                  </a:lnTo>
                  <a:lnTo>
                    <a:pt x="211" y="297"/>
                  </a:lnTo>
                  <a:lnTo>
                    <a:pt x="211" y="297"/>
                  </a:lnTo>
                  <a:lnTo>
                    <a:pt x="208" y="294"/>
                  </a:lnTo>
                  <a:lnTo>
                    <a:pt x="205" y="292"/>
                  </a:lnTo>
                  <a:lnTo>
                    <a:pt x="205" y="292"/>
                  </a:lnTo>
                  <a:lnTo>
                    <a:pt x="201" y="291"/>
                  </a:lnTo>
                  <a:lnTo>
                    <a:pt x="198" y="291"/>
                  </a:lnTo>
                  <a:lnTo>
                    <a:pt x="198" y="291"/>
                  </a:lnTo>
                  <a:lnTo>
                    <a:pt x="191" y="292"/>
                  </a:lnTo>
                  <a:lnTo>
                    <a:pt x="181" y="294"/>
                  </a:lnTo>
                  <a:lnTo>
                    <a:pt x="168" y="296"/>
                  </a:lnTo>
                  <a:lnTo>
                    <a:pt x="152" y="297"/>
                  </a:lnTo>
                  <a:lnTo>
                    <a:pt x="152" y="297"/>
                  </a:lnTo>
                  <a:lnTo>
                    <a:pt x="136" y="296"/>
                  </a:lnTo>
                  <a:lnTo>
                    <a:pt x="121" y="294"/>
                  </a:lnTo>
                  <a:lnTo>
                    <a:pt x="106" y="291"/>
                  </a:lnTo>
                  <a:lnTo>
                    <a:pt x="92" y="286"/>
                  </a:lnTo>
                  <a:lnTo>
                    <a:pt x="79" y="280"/>
                  </a:lnTo>
                  <a:lnTo>
                    <a:pt x="66" y="273"/>
                  </a:lnTo>
                  <a:lnTo>
                    <a:pt x="55" y="265"/>
                  </a:lnTo>
                  <a:lnTo>
                    <a:pt x="44" y="255"/>
                  </a:lnTo>
                  <a:lnTo>
                    <a:pt x="35" y="245"/>
                  </a:lnTo>
                  <a:lnTo>
                    <a:pt x="26" y="234"/>
                  </a:lnTo>
                  <a:lnTo>
                    <a:pt x="18" y="222"/>
                  </a:lnTo>
                  <a:lnTo>
                    <a:pt x="12" y="209"/>
                  </a:lnTo>
                  <a:lnTo>
                    <a:pt x="7" y="195"/>
                  </a:lnTo>
                  <a:lnTo>
                    <a:pt x="3" y="180"/>
                  </a:lnTo>
                  <a:lnTo>
                    <a:pt x="1" y="165"/>
                  </a:lnTo>
                  <a:lnTo>
                    <a:pt x="0" y="149"/>
                  </a:lnTo>
                  <a:lnTo>
                    <a:pt x="0" y="149"/>
                  </a:lnTo>
                  <a:lnTo>
                    <a:pt x="1" y="132"/>
                  </a:lnTo>
                  <a:lnTo>
                    <a:pt x="3" y="117"/>
                  </a:lnTo>
                  <a:lnTo>
                    <a:pt x="7" y="102"/>
                  </a:lnTo>
                  <a:lnTo>
                    <a:pt x="12" y="88"/>
                  </a:lnTo>
                  <a:lnTo>
                    <a:pt x="18" y="75"/>
                  </a:lnTo>
                  <a:lnTo>
                    <a:pt x="26" y="63"/>
                  </a:lnTo>
                  <a:lnTo>
                    <a:pt x="35" y="52"/>
                  </a:lnTo>
                  <a:lnTo>
                    <a:pt x="44" y="41"/>
                  </a:lnTo>
                  <a:lnTo>
                    <a:pt x="55" y="32"/>
                  </a:lnTo>
                  <a:lnTo>
                    <a:pt x="66" y="24"/>
                  </a:lnTo>
                  <a:lnTo>
                    <a:pt x="79" y="17"/>
                  </a:lnTo>
                  <a:lnTo>
                    <a:pt x="92" y="11"/>
                  </a:lnTo>
                  <a:lnTo>
                    <a:pt x="106" y="6"/>
                  </a:lnTo>
                  <a:lnTo>
                    <a:pt x="121" y="3"/>
                  </a:lnTo>
                  <a:lnTo>
                    <a:pt x="136" y="0"/>
                  </a:lnTo>
                  <a:lnTo>
                    <a:pt x="152" y="0"/>
                  </a:lnTo>
                  <a:lnTo>
                    <a:pt x="152" y="0"/>
                  </a:lnTo>
                  <a:lnTo>
                    <a:pt x="168" y="1"/>
                  </a:lnTo>
                  <a:lnTo>
                    <a:pt x="180" y="3"/>
                  </a:lnTo>
                  <a:lnTo>
                    <a:pt x="180" y="3"/>
                  </a:lnTo>
                  <a:lnTo>
                    <a:pt x="190" y="5"/>
                  </a:lnTo>
                  <a:lnTo>
                    <a:pt x="198" y="6"/>
                  </a:lnTo>
                  <a:lnTo>
                    <a:pt x="198" y="6"/>
                  </a:lnTo>
                  <a:lnTo>
                    <a:pt x="202" y="5"/>
                  </a:lnTo>
                  <a:lnTo>
                    <a:pt x="206" y="4"/>
                  </a:lnTo>
                  <a:lnTo>
                    <a:pt x="211" y="0"/>
                  </a:lnTo>
                  <a:lnTo>
                    <a:pt x="211" y="75"/>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590675" y="655638"/>
              <a:ext cx="341313" cy="331788"/>
            </a:xfrm>
            <a:custGeom>
              <a:avLst/>
              <a:gdLst>
                <a:gd name="T0" fmla="*/ 158 w 215"/>
                <a:gd name="T1" fmla="*/ 142 h 209"/>
                <a:gd name="T2" fmla="*/ 136 w 215"/>
                <a:gd name="T3" fmla="*/ 157 h 209"/>
                <a:gd name="T4" fmla="*/ 123 w 215"/>
                <a:gd name="T5" fmla="*/ 161 h 209"/>
                <a:gd name="T6" fmla="*/ 108 w 215"/>
                <a:gd name="T7" fmla="*/ 163 h 209"/>
                <a:gd name="T8" fmla="*/ 102 w 215"/>
                <a:gd name="T9" fmla="*/ 163 h 209"/>
                <a:gd name="T10" fmla="*/ 85 w 215"/>
                <a:gd name="T11" fmla="*/ 158 h 209"/>
                <a:gd name="T12" fmla="*/ 67 w 215"/>
                <a:gd name="T13" fmla="*/ 146 h 209"/>
                <a:gd name="T14" fmla="*/ 54 w 215"/>
                <a:gd name="T15" fmla="*/ 127 h 209"/>
                <a:gd name="T16" fmla="*/ 49 w 215"/>
                <a:gd name="T17" fmla="*/ 111 h 209"/>
                <a:gd name="T18" fmla="*/ 49 w 215"/>
                <a:gd name="T19" fmla="*/ 105 h 209"/>
                <a:gd name="T20" fmla="*/ 50 w 215"/>
                <a:gd name="T21" fmla="*/ 94 h 209"/>
                <a:gd name="T22" fmla="*/ 59 w 215"/>
                <a:gd name="T23" fmla="*/ 73 h 209"/>
                <a:gd name="T24" fmla="*/ 75 w 215"/>
                <a:gd name="T25" fmla="*/ 56 h 209"/>
                <a:gd name="T26" fmla="*/ 96 w 215"/>
                <a:gd name="T27" fmla="*/ 48 h 209"/>
                <a:gd name="T28" fmla="*/ 108 w 215"/>
                <a:gd name="T29" fmla="*/ 46 h 209"/>
                <a:gd name="T30" fmla="*/ 116 w 215"/>
                <a:gd name="T31" fmla="*/ 47 h 209"/>
                <a:gd name="T32" fmla="*/ 129 w 215"/>
                <a:gd name="T33" fmla="*/ 50 h 209"/>
                <a:gd name="T34" fmla="*/ 148 w 215"/>
                <a:gd name="T35" fmla="*/ 59 h 209"/>
                <a:gd name="T36" fmla="*/ 158 w 215"/>
                <a:gd name="T37" fmla="*/ 142 h 209"/>
                <a:gd name="T38" fmla="*/ 215 w 215"/>
                <a:gd name="T39" fmla="*/ 203 h 209"/>
                <a:gd name="T40" fmla="*/ 208 w 215"/>
                <a:gd name="T41" fmla="*/ 197 h 209"/>
                <a:gd name="T42" fmla="*/ 205 w 215"/>
                <a:gd name="T43" fmla="*/ 187 h 209"/>
                <a:gd name="T44" fmla="*/ 205 w 215"/>
                <a:gd name="T45" fmla="*/ 63 h 209"/>
                <a:gd name="T46" fmla="*/ 208 w 215"/>
                <a:gd name="T47" fmla="*/ 52 h 209"/>
                <a:gd name="T48" fmla="*/ 215 w 215"/>
                <a:gd name="T49" fmla="*/ 46 h 209"/>
                <a:gd name="T50" fmla="*/ 211 w 215"/>
                <a:gd name="T51" fmla="*/ 45 h 209"/>
                <a:gd name="T52" fmla="*/ 199 w 215"/>
                <a:gd name="T53" fmla="*/ 42 h 209"/>
                <a:gd name="T54" fmla="*/ 193 w 215"/>
                <a:gd name="T55" fmla="*/ 38 h 209"/>
                <a:gd name="T56" fmla="*/ 170 w 215"/>
                <a:gd name="T57" fmla="*/ 20 h 209"/>
                <a:gd name="T58" fmla="*/ 149 w 215"/>
                <a:gd name="T59" fmla="*/ 8 h 209"/>
                <a:gd name="T60" fmla="*/ 122 w 215"/>
                <a:gd name="T61" fmla="*/ 1 h 209"/>
                <a:gd name="T62" fmla="*/ 105 w 215"/>
                <a:gd name="T63" fmla="*/ 0 h 209"/>
                <a:gd name="T64" fmla="*/ 85 w 215"/>
                <a:gd name="T65" fmla="*/ 2 h 209"/>
                <a:gd name="T66" fmla="*/ 66 w 215"/>
                <a:gd name="T67" fmla="*/ 8 h 209"/>
                <a:gd name="T68" fmla="*/ 48 w 215"/>
                <a:gd name="T69" fmla="*/ 17 h 209"/>
                <a:gd name="T70" fmla="*/ 32 w 215"/>
                <a:gd name="T71" fmla="*/ 30 h 209"/>
                <a:gd name="T72" fmla="*/ 19 w 215"/>
                <a:gd name="T73" fmla="*/ 45 h 209"/>
                <a:gd name="T74" fmla="*/ 9 w 215"/>
                <a:gd name="T75" fmla="*/ 64 h 209"/>
                <a:gd name="T76" fmla="*/ 2 w 215"/>
                <a:gd name="T77" fmla="*/ 83 h 209"/>
                <a:gd name="T78" fmla="*/ 0 w 215"/>
                <a:gd name="T79" fmla="*/ 105 h 209"/>
                <a:gd name="T80" fmla="*/ 0 w 215"/>
                <a:gd name="T81" fmla="*/ 116 h 209"/>
                <a:gd name="T82" fmla="*/ 5 w 215"/>
                <a:gd name="T83" fmla="*/ 137 h 209"/>
                <a:gd name="T84" fmla="*/ 13 w 215"/>
                <a:gd name="T85" fmla="*/ 156 h 209"/>
                <a:gd name="T86" fmla="*/ 25 w 215"/>
                <a:gd name="T87" fmla="*/ 172 h 209"/>
                <a:gd name="T88" fmla="*/ 40 w 215"/>
                <a:gd name="T89" fmla="*/ 186 h 209"/>
                <a:gd name="T90" fmla="*/ 57 w 215"/>
                <a:gd name="T91" fmla="*/ 197 h 209"/>
                <a:gd name="T92" fmla="*/ 76 w 215"/>
                <a:gd name="T93" fmla="*/ 205 h 209"/>
                <a:gd name="T94" fmla="*/ 95 w 215"/>
                <a:gd name="T95" fmla="*/ 209 h 209"/>
                <a:gd name="T96" fmla="*/ 105 w 215"/>
                <a:gd name="T97" fmla="*/ 209 h 209"/>
                <a:gd name="T98" fmla="*/ 122 w 215"/>
                <a:gd name="T99" fmla="*/ 208 h 209"/>
                <a:gd name="T100" fmla="*/ 137 w 215"/>
                <a:gd name="T101" fmla="*/ 204 h 209"/>
                <a:gd name="T102" fmla="*/ 150 w 215"/>
                <a:gd name="T103" fmla="*/ 196 h 209"/>
                <a:gd name="T104" fmla="*/ 160 w 215"/>
                <a:gd name="T105" fmla="*/ 184 h 209"/>
                <a:gd name="T106" fmla="*/ 161 w 215"/>
                <a:gd name="T107" fmla="*/ 20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5" h="209">
                  <a:moveTo>
                    <a:pt x="158" y="142"/>
                  </a:moveTo>
                  <a:lnTo>
                    <a:pt x="158" y="142"/>
                  </a:lnTo>
                  <a:lnTo>
                    <a:pt x="148" y="150"/>
                  </a:lnTo>
                  <a:lnTo>
                    <a:pt x="136" y="157"/>
                  </a:lnTo>
                  <a:lnTo>
                    <a:pt x="129" y="159"/>
                  </a:lnTo>
                  <a:lnTo>
                    <a:pt x="123" y="161"/>
                  </a:lnTo>
                  <a:lnTo>
                    <a:pt x="116" y="162"/>
                  </a:lnTo>
                  <a:lnTo>
                    <a:pt x="108" y="163"/>
                  </a:lnTo>
                  <a:lnTo>
                    <a:pt x="108" y="163"/>
                  </a:lnTo>
                  <a:lnTo>
                    <a:pt x="102" y="163"/>
                  </a:lnTo>
                  <a:lnTo>
                    <a:pt x="96" y="162"/>
                  </a:lnTo>
                  <a:lnTo>
                    <a:pt x="85" y="158"/>
                  </a:lnTo>
                  <a:lnTo>
                    <a:pt x="75" y="153"/>
                  </a:lnTo>
                  <a:lnTo>
                    <a:pt x="67" y="146"/>
                  </a:lnTo>
                  <a:lnTo>
                    <a:pt x="59" y="137"/>
                  </a:lnTo>
                  <a:lnTo>
                    <a:pt x="54" y="127"/>
                  </a:lnTo>
                  <a:lnTo>
                    <a:pt x="50" y="117"/>
                  </a:lnTo>
                  <a:lnTo>
                    <a:pt x="49" y="111"/>
                  </a:lnTo>
                  <a:lnTo>
                    <a:pt x="49" y="105"/>
                  </a:lnTo>
                  <a:lnTo>
                    <a:pt x="49" y="105"/>
                  </a:lnTo>
                  <a:lnTo>
                    <a:pt x="49" y="99"/>
                  </a:lnTo>
                  <a:lnTo>
                    <a:pt x="50" y="94"/>
                  </a:lnTo>
                  <a:lnTo>
                    <a:pt x="54" y="83"/>
                  </a:lnTo>
                  <a:lnTo>
                    <a:pt x="59" y="73"/>
                  </a:lnTo>
                  <a:lnTo>
                    <a:pt x="67" y="65"/>
                  </a:lnTo>
                  <a:lnTo>
                    <a:pt x="75" y="56"/>
                  </a:lnTo>
                  <a:lnTo>
                    <a:pt x="85" y="51"/>
                  </a:lnTo>
                  <a:lnTo>
                    <a:pt x="96" y="48"/>
                  </a:lnTo>
                  <a:lnTo>
                    <a:pt x="102" y="47"/>
                  </a:lnTo>
                  <a:lnTo>
                    <a:pt x="108" y="46"/>
                  </a:lnTo>
                  <a:lnTo>
                    <a:pt x="108" y="46"/>
                  </a:lnTo>
                  <a:lnTo>
                    <a:pt x="116" y="47"/>
                  </a:lnTo>
                  <a:lnTo>
                    <a:pt x="123" y="48"/>
                  </a:lnTo>
                  <a:lnTo>
                    <a:pt x="129" y="50"/>
                  </a:lnTo>
                  <a:lnTo>
                    <a:pt x="136" y="52"/>
                  </a:lnTo>
                  <a:lnTo>
                    <a:pt x="148" y="59"/>
                  </a:lnTo>
                  <a:lnTo>
                    <a:pt x="158" y="69"/>
                  </a:lnTo>
                  <a:lnTo>
                    <a:pt x="158" y="142"/>
                  </a:lnTo>
                  <a:close/>
                  <a:moveTo>
                    <a:pt x="215" y="203"/>
                  </a:moveTo>
                  <a:lnTo>
                    <a:pt x="215" y="203"/>
                  </a:lnTo>
                  <a:lnTo>
                    <a:pt x="211" y="200"/>
                  </a:lnTo>
                  <a:lnTo>
                    <a:pt x="208" y="197"/>
                  </a:lnTo>
                  <a:lnTo>
                    <a:pt x="205" y="193"/>
                  </a:lnTo>
                  <a:lnTo>
                    <a:pt x="205" y="187"/>
                  </a:lnTo>
                  <a:lnTo>
                    <a:pt x="205" y="63"/>
                  </a:lnTo>
                  <a:lnTo>
                    <a:pt x="205" y="63"/>
                  </a:lnTo>
                  <a:lnTo>
                    <a:pt x="205" y="57"/>
                  </a:lnTo>
                  <a:lnTo>
                    <a:pt x="208" y="52"/>
                  </a:lnTo>
                  <a:lnTo>
                    <a:pt x="211" y="49"/>
                  </a:lnTo>
                  <a:lnTo>
                    <a:pt x="215" y="46"/>
                  </a:lnTo>
                  <a:lnTo>
                    <a:pt x="215" y="46"/>
                  </a:lnTo>
                  <a:lnTo>
                    <a:pt x="211" y="45"/>
                  </a:lnTo>
                  <a:lnTo>
                    <a:pt x="206" y="44"/>
                  </a:lnTo>
                  <a:lnTo>
                    <a:pt x="199" y="42"/>
                  </a:lnTo>
                  <a:lnTo>
                    <a:pt x="193" y="38"/>
                  </a:lnTo>
                  <a:lnTo>
                    <a:pt x="193" y="38"/>
                  </a:lnTo>
                  <a:lnTo>
                    <a:pt x="178" y="26"/>
                  </a:lnTo>
                  <a:lnTo>
                    <a:pt x="170" y="20"/>
                  </a:lnTo>
                  <a:lnTo>
                    <a:pt x="160" y="14"/>
                  </a:lnTo>
                  <a:lnTo>
                    <a:pt x="149" y="8"/>
                  </a:lnTo>
                  <a:lnTo>
                    <a:pt x="136" y="4"/>
                  </a:lnTo>
                  <a:lnTo>
                    <a:pt x="122" y="1"/>
                  </a:lnTo>
                  <a:lnTo>
                    <a:pt x="105" y="0"/>
                  </a:lnTo>
                  <a:lnTo>
                    <a:pt x="105" y="0"/>
                  </a:lnTo>
                  <a:lnTo>
                    <a:pt x="95" y="1"/>
                  </a:lnTo>
                  <a:lnTo>
                    <a:pt x="85" y="2"/>
                  </a:lnTo>
                  <a:lnTo>
                    <a:pt x="76" y="5"/>
                  </a:lnTo>
                  <a:lnTo>
                    <a:pt x="66" y="8"/>
                  </a:lnTo>
                  <a:lnTo>
                    <a:pt x="57" y="12"/>
                  </a:lnTo>
                  <a:lnTo>
                    <a:pt x="48" y="17"/>
                  </a:lnTo>
                  <a:lnTo>
                    <a:pt x="40" y="23"/>
                  </a:lnTo>
                  <a:lnTo>
                    <a:pt x="32" y="30"/>
                  </a:lnTo>
                  <a:lnTo>
                    <a:pt x="25" y="37"/>
                  </a:lnTo>
                  <a:lnTo>
                    <a:pt x="19" y="45"/>
                  </a:lnTo>
                  <a:lnTo>
                    <a:pt x="13" y="53"/>
                  </a:lnTo>
                  <a:lnTo>
                    <a:pt x="9" y="64"/>
                  </a:lnTo>
                  <a:lnTo>
                    <a:pt x="5" y="73"/>
                  </a:lnTo>
                  <a:lnTo>
                    <a:pt x="2" y="83"/>
                  </a:lnTo>
                  <a:lnTo>
                    <a:pt x="0" y="94"/>
                  </a:lnTo>
                  <a:lnTo>
                    <a:pt x="0" y="105"/>
                  </a:lnTo>
                  <a:lnTo>
                    <a:pt x="0" y="105"/>
                  </a:lnTo>
                  <a:lnTo>
                    <a:pt x="0" y="116"/>
                  </a:lnTo>
                  <a:lnTo>
                    <a:pt x="2" y="127"/>
                  </a:lnTo>
                  <a:lnTo>
                    <a:pt x="5" y="137"/>
                  </a:lnTo>
                  <a:lnTo>
                    <a:pt x="9" y="147"/>
                  </a:lnTo>
                  <a:lnTo>
                    <a:pt x="13" y="156"/>
                  </a:lnTo>
                  <a:lnTo>
                    <a:pt x="19" y="164"/>
                  </a:lnTo>
                  <a:lnTo>
                    <a:pt x="25" y="172"/>
                  </a:lnTo>
                  <a:lnTo>
                    <a:pt x="32" y="180"/>
                  </a:lnTo>
                  <a:lnTo>
                    <a:pt x="40" y="186"/>
                  </a:lnTo>
                  <a:lnTo>
                    <a:pt x="48" y="192"/>
                  </a:lnTo>
                  <a:lnTo>
                    <a:pt x="57" y="197"/>
                  </a:lnTo>
                  <a:lnTo>
                    <a:pt x="66" y="201"/>
                  </a:lnTo>
                  <a:lnTo>
                    <a:pt x="76" y="205"/>
                  </a:lnTo>
                  <a:lnTo>
                    <a:pt x="85" y="207"/>
                  </a:lnTo>
                  <a:lnTo>
                    <a:pt x="95" y="209"/>
                  </a:lnTo>
                  <a:lnTo>
                    <a:pt x="105" y="209"/>
                  </a:lnTo>
                  <a:lnTo>
                    <a:pt x="105" y="209"/>
                  </a:lnTo>
                  <a:lnTo>
                    <a:pt x="113" y="209"/>
                  </a:lnTo>
                  <a:lnTo>
                    <a:pt x="122" y="208"/>
                  </a:lnTo>
                  <a:lnTo>
                    <a:pt x="130" y="206"/>
                  </a:lnTo>
                  <a:lnTo>
                    <a:pt x="137" y="204"/>
                  </a:lnTo>
                  <a:lnTo>
                    <a:pt x="144" y="200"/>
                  </a:lnTo>
                  <a:lnTo>
                    <a:pt x="150" y="196"/>
                  </a:lnTo>
                  <a:lnTo>
                    <a:pt x="156" y="190"/>
                  </a:lnTo>
                  <a:lnTo>
                    <a:pt x="160" y="184"/>
                  </a:lnTo>
                  <a:lnTo>
                    <a:pt x="161" y="184"/>
                  </a:lnTo>
                  <a:lnTo>
                    <a:pt x="161" y="203"/>
                  </a:lnTo>
                  <a:lnTo>
                    <a:pt x="215" y="203"/>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p:cNvSpPr>
              <a:spLocks/>
            </p:cNvSpPr>
            <p:nvPr userDrawn="1"/>
          </p:nvSpPr>
          <p:spPr bwMode="auto">
            <a:xfrm>
              <a:off x="1970088" y="525463"/>
              <a:ext cx="111125" cy="452438"/>
            </a:xfrm>
            <a:custGeom>
              <a:avLst/>
              <a:gdLst>
                <a:gd name="T0" fmla="*/ 60 w 70"/>
                <a:gd name="T1" fmla="*/ 269 h 285"/>
                <a:gd name="T2" fmla="*/ 60 w 70"/>
                <a:gd name="T3" fmla="*/ 269 h 285"/>
                <a:gd name="T4" fmla="*/ 61 w 70"/>
                <a:gd name="T5" fmla="*/ 275 h 285"/>
                <a:gd name="T6" fmla="*/ 63 w 70"/>
                <a:gd name="T7" fmla="*/ 279 h 285"/>
                <a:gd name="T8" fmla="*/ 66 w 70"/>
                <a:gd name="T9" fmla="*/ 282 h 285"/>
                <a:gd name="T10" fmla="*/ 70 w 70"/>
                <a:gd name="T11" fmla="*/ 285 h 285"/>
                <a:gd name="T12" fmla="*/ 0 w 70"/>
                <a:gd name="T13" fmla="*/ 285 h 285"/>
                <a:gd name="T14" fmla="*/ 0 w 70"/>
                <a:gd name="T15" fmla="*/ 285 h 285"/>
                <a:gd name="T16" fmla="*/ 4 w 70"/>
                <a:gd name="T17" fmla="*/ 282 h 285"/>
                <a:gd name="T18" fmla="*/ 7 w 70"/>
                <a:gd name="T19" fmla="*/ 279 h 285"/>
                <a:gd name="T20" fmla="*/ 9 w 70"/>
                <a:gd name="T21" fmla="*/ 275 h 285"/>
                <a:gd name="T22" fmla="*/ 10 w 70"/>
                <a:gd name="T23" fmla="*/ 269 h 285"/>
                <a:gd name="T24" fmla="*/ 10 w 70"/>
                <a:gd name="T25" fmla="*/ 16 h 285"/>
                <a:gd name="T26" fmla="*/ 10 w 70"/>
                <a:gd name="T27" fmla="*/ 16 h 285"/>
                <a:gd name="T28" fmla="*/ 9 w 70"/>
                <a:gd name="T29" fmla="*/ 10 h 285"/>
                <a:gd name="T30" fmla="*/ 7 w 70"/>
                <a:gd name="T31" fmla="*/ 6 h 285"/>
                <a:gd name="T32" fmla="*/ 4 w 70"/>
                <a:gd name="T33" fmla="*/ 3 h 285"/>
                <a:gd name="T34" fmla="*/ 0 w 70"/>
                <a:gd name="T35" fmla="*/ 0 h 285"/>
                <a:gd name="T36" fmla="*/ 60 w 70"/>
                <a:gd name="T37" fmla="*/ 0 h 285"/>
                <a:gd name="T38" fmla="*/ 60 w 70"/>
                <a:gd name="T39" fmla="*/ 26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285">
                  <a:moveTo>
                    <a:pt x="60" y="269"/>
                  </a:moveTo>
                  <a:lnTo>
                    <a:pt x="60" y="269"/>
                  </a:lnTo>
                  <a:lnTo>
                    <a:pt x="61" y="275"/>
                  </a:lnTo>
                  <a:lnTo>
                    <a:pt x="63" y="279"/>
                  </a:lnTo>
                  <a:lnTo>
                    <a:pt x="66" y="282"/>
                  </a:lnTo>
                  <a:lnTo>
                    <a:pt x="70" y="285"/>
                  </a:lnTo>
                  <a:lnTo>
                    <a:pt x="0" y="285"/>
                  </a:lnTo>
                  <a:lnTo>
                    <a:pt x="0" y="285"/>
                  </a:lnTo>
                  <a:lnTo>
                    <a:pt x="4" y="282"/>
                  </a:lnTo>
                  <a:lnTo>
                    <a:pt x="7" y="279"/>
                  </a:lnTo>
                  <a:lnTo>
                    <a:pt x="9" y="275"/>
                  </a:lnTo>
                  <a:lnTo>
                    <a:pt x="10" y="269"/>
                  </a:lnTo>
                  <a:lnTo>
                    <a:pt x="10" y="16"/>
                  </a:lnTo>
                  <a:lnTo>
                    <a:pt x="10" y="16"/>
                  </a:lnTo>
                  <a:lnTo>
                    <a:pt x="9" y="10"/>
                  </a:lnTo>
                  <a:lnTo>
                    <a:pt x="7" y="6"/>
                  </a:lnTo>
                  <a:lnTo>
                    <a:pt x="4" y="3"/>
                  </a:lnTo>
                  <a:lnTo>
                    <a:pt x="0" y="0"/>
                  </a:lnTo>
                  <a:lnTo>
                    <a:pt x="60" y="0"/>
                  </a:lnTo>
                  <a:lnTo>
                    <a:pt x="60" y="269"/>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p:cNvSpPr>
              <a:spLocks noEditPoints="1"/>
            </p:cNvSpPr>
            <p:nvPr userDrawn="1"/>
          </p:nvSpPr>
          <p:spPr bwMode="auto">
            <a:xfrm>
              <a:off x="2124075" y="533400"/>
              <a:ext cx="111125" cy="444500"/>
            </a:xfrm>
            <a:custGeom>
              <a:avLst/>
              <a:gdLst>
                <a:gd name="T0" fmla="*/ 60 w 70"/>
                <a:gd name="T1" fmla="*/ 264 h 280"/>
                <a:gd name="T2" fmla="*/ 60 w 70"/>
                <a:gd name="T3" fmla="*/ 264 h 280"/>
                <a:gd name="T4" fmla="*/ 61 w 70"/>
                <a:gd name="T5" fmla="*/ 270 h 280"/>
                <a:gd name="T6" fmla="*/ 63 w 70"/>
                <a:gd name="T7" fmla="*/ 274 h 280"/>
                <a:gd name="T8" fmla="*/ 67 w 70"/>
                <a:gd name="T9" fmla="*/ 277 h 280"/>
                <a:gd name="T10" fmla="*/ 70 w 70"/>
                <a:gd name="T11" fmla="*/ 280 h 280"/>
                <a:gd name="T12" fmla="*/ 0 w 70"/>
                <a:gd name="T13" fmla="*/ 280 h 280"/>
                <a:gd name="T14" fmla="*/ 0 w 70"/>
                <a:gd name="T15" fmla="*/ 280 h 280"/>
                <a:gd name="T16" fmla="*/ 4 w 70"/>
                <a:gd name="T17" fmla="*/ 277 h 280"/>
                <a:gd name="T18" fmla="*/ 7 w 70"/>
                <a:gd name="T19" fmla="*/ 274 h 280"/>
                <a:gd name="T20" fmla="*/ 9 w 70"/>
                <a:gd name="T21" fmla="*/ 270 h 280"/>
                <a:gd name="T22" fmla="*/ 10 w 70"/>
                <a:gd name="T23" fmla="*/ 264 h 280"/>
                <a:gd name="T24" fmla="*/ 10 w 70"/>
                <a:gd name="T25" fmla="*/ 99 h 280"/>
                <a:gd name="T26" fmla="*/ 10 w 70"/>
                <a:gd name="T27" fmla="*/ 99 h 280"/>
                <a:gd name="T28" fmla="*/ 9 w 70"/>
                <a:gd name="T29" fmla="*/ 94 h 280"/>
                <a:gd name="T30" fmla="*/ 7 w 70"/>
                <a:gd name="T31" fmla="*/ 89 h 280"/>
                <a:gd name="T32" fmla="*/ 4 w 70"/>
                <a:gd name="T33" fmla="*/ 86 h 280"/>
                <a:gd name="T34" fmla="*/ 0 w 70"/>
                <a:gd name="T35" fmla="*/ 84 h 280"/>
                <a:gd name="T36" fmla="*/ 60 w 70"/>
                <a:gd name="T37" fmla="*/ 84 h 280"/>
                <a:gd name="T38" fmla="*/ 60 w 70"/>
                <a:gd name="T39" fmla="*/ 264 h 280"/>
                <a:gd name="T40" fmla="*/ 35 w 70"/>
                <a:gd name="T41" fmla="*/ 58 h 280"/>
                <a:gd name="T42" fmla="*/ 35 w 70"/>
                <a:gd name="T43" fmla="*/ 58 h 280"/>
                <a:gd name="T44" fmla="*/ 29 w 70"/>
                <a:gd name="T45" fmla="*/ 58 h 280"/>
                <a:gd name="T46" fmla="*/ 23 w 70"/>
                <a:gd name="T47" fmla="*/ 56 h 280"/>
                <a:gd name="T48" fmla="*/ 18 w 70"/>
                <a:gd name="T49" fmla="*/ 53 h 280"/>
                <a:gd name="T50" fmla="*/ 14 w 70"/>
                <a:gd name="T51" fmla="*/ 50 h 280"/>
                <a:gd name="T52" fmla="*/ 10 w 70"/>
                <a:gd name="T53" fmla="*/ 45 h 280"/>
                <a:gd name="T54" fmla="*/ 7 w 70"/>
                <a:gd name="T55" fmla="*/ 40 h 280"/>
                <a:gd name="T56" fmla="*/ 5 w 70"/>
                <a:gd name="T57" fmla="*/ 35 h 280"/>
                <a:gd name="T58" fmla="*/ 5 w 70"/>
                <a:gd name="T59" fmla="*/ 29 h 280"/>
                <a:gd name="T60" fmla="*/ 5 w 70"/>
                <a:gd name="T61" fmla="*/ 29 h 280"/>
                <a:gd name="T62" fmla="*/ 5 w 70"/>
                <a:gd name="T63" fmla="*/ 24 h 280"/>
                <a:gd name="T64" fmla="*/ 7 w 70"/>
                <a:gd name="T65" fmla="*/ 18 h 280"/>
                <a:gd name="T66" fmla="*/ 10 w 70"/>
                <a:gd name="T67" fmla="*/ 13 h 280"/>
                <a:gd name="T68" fmla="*/ 14 w 70"/>
                <a:gd name="T69" fmla="*/ 9 h 280"/>
                <a:gd name="T70" fmla="*/ 18 w 70"/>
                <a:gd name="T71" fmla="*/ 5 h 280"/>
                <a:gd name="T72" fmla="*/ 23 w 70"/>
                <a:gd name="T73" fmla="*/ 3 h 280"/>
                <a:gd name="T74" fmla="*/ 29 w 70"/>
                <a:gd name="T75" fmla="*/ 1 h 280"/>
                <a:gd name="T76" fmla="*/ 35 w 70"/>
                <a:gd name="T77" fmla="*/ 0 h 280"/>
                <a:gd name="T78" fmla="*/ 35 w 70"/>
                <a:gd name="T79" fmla="*/ 0 h 280"/>
                <a:gd name="T80" fmla="*/ 42 w 70"/>
                <a:gd name="T81" fmla="*/ 1 h 280"/>
                <a:gd name="T82" fmla="*/ 47 w 70"/>
                <a:gd name="T83" fmla="*/ 3 h 280"/>
                <a:gd name="T84" fmla="*/ 52 w 70"/>
                <a:gd name="T85" fmla="*/ 5 h 280"/>
                <a:gd name="T86" fmla="*/ 57 w 70"/>
                <a:gd name="T87" fmla="*/ 9 h 280"/>
                <a:gd name="T88" fmla="*/ 60 w 70"/>
                <a:gd name="T89" fmla="*/ 13 h 280"/>
                <a:gd name="T90" fmla="*/ 63 w 70"/>
                <a:gd name="T91" fmla="*/ 18 h 280"/>
                <a:gd name="T92" fmla="*/ 65 w 70"/>
                <a:gd name="T93" fmla="*/ 24 h 280"/>
                <a:gd name="T94" fmla="*/ 65 w 70"/>
                <a:gd name="T95" fmla="*/ 29 h 280"/>
                <a:gd name="T96" fmla="*/ 65 w 70"/>
                <a:gd name="T97" fmla="*/ 29 h 280"/>
                <a:gd name="T98" fmla="*/ 65 w 70"/>
                <a:gd name="T99" fmla="*/ 35 h 280"/>
                <a:gd name="T100" fmla="*/ 63 w 70"/>
                <a:gd name="T101" fmla="*/ 40 h 280"/>
                <a:gd name="T102" fmla="*/ 60 w 70"/>
                <a:gd name="T103" fmla="*/ 45 h 280"/>
                <a:gd name="T104" fmla="*/ 57 w 70"/>
                <a:gd name="T105" fmla="*/ 50 h 280"/>
                <a:gd name="T106" fmla="*/ 52 w 70"/>
                <a:gd name="T107" fmla="*/ 53 h 280"/>
                <a:gd name="T108" fmla="*/ 47 w 70"/>
                <a:gd name="T109" fmla="*/ 56 h 280"/>
                <a:gd name="T110" fmla="*/ 42 w 70"/>
                <a:gd name="T111" fmla="*/ 58 h 280"/>
                <a:gd name="T112" fmla="*/ 35 w 70"/>
                <a:gd name="T113" fmla="*/ 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 h="280">
                  <a:moveTo>
                    <a:pt x="60" y="264"/>
                  </a:moveTo>
                  <a:lnTo>
                    <a:pt x="60" y="264"/>
                  </a:lnTo>
                  <a:lnTo>
                    <a:pt x="61" y="270"/>
                  </a:lnTo>
                  <a:lnTo>
                    <a:pt x="63" y="274"/>
                  </a:lnTo>
                  <a:lnTo>
                    <a:pt x="67" y="277"/>
                  </a:lnTo>
                  <a:lnTo>
                    <a:pt x="70" y="280"/>
                  </a:lnTo>
                  <a:lnTo>
                    <a:pt x="0" y="280"/>
                  </a:lnTo>
                  <a:lnTo>
                    <a:pt x="0" y="280"/>
                  </a:lnTo>
                  <a:lnTo>
                    <a:pt x="4" y="277"/>
                  </a:lnTo>
                  <a:lnTo>
                    <a:pt x="7" y="274"/>
                  </a:lnTo>
                  <a:lnTo>
                    <a:pt x="9" y="270"/>
                  </a:lnTo>
                  <a:lnTo>
                    <a:pt x="10" y="264"/>
                  </a:lnTo>
                  <a:lnTo>
                    <a:pt x="10" y="99"/>
                  </a:lnTo>
                  <a:lnTo>
                    <a:pt x="10" y="99"/>
                  </a:lnTo>
                  <a:lnTo>
                    <a:pt x="9" y="94"/>
                  </a:lnTo>
                  <a:lnTo>
                    <a:pt x="7" y="89"/>
                  </a:lnTo>
                  <a:lnTo>
                    <a:pt x="4" y="86"/>
                  </a:lnTo>
                  <a:lnTo>
                    <a:pt x="0" y="84"/>
                  </a:lnTo>
                  <a:lnTo>
                    <a:pt x="60" y="84"/>
                  </a:lnTo>
                  <a:lnTo>
                    <a:pt x="60" y="264"/>
                  </a:lnTo>
                  <a:close/>
                  <a:moveTo>
                    <a:pt x="35" y="58"/>
                  </a:moveTo>
                  <a:lnTo>
                    <a:pt x="35" y="58"/>
                  </a:lnTo>
                  <a:lnTo>
                    <a:pt x="29" y="58"/>
                  </a:lnTo>
                  <a:lnTo>
                    <a:pt x="23" y="56"/>
                  </a:lnTo>
                  <a:lnTo>
                    <a:pt x="18" y="53"/>
                  </a:lnTo>
                  <a:lnTo>
                    <a:pt x="14" y="50"/>
                  </a:lnTo>
                  <a:lnTo>
                    <a:pt x="10" y="45"/>
                  </a:lnTo>
                  <a:lnTo>
                    <a:pt x="7" y="40"/>
                  </a:lnTo>
                  <a:lnTo>
                    <a:pt x="5" y="35"/>
                  </a:lnTo>
                  <a:lnTo>
                    <a:pt x="5" y="29"/>
                  </a:lnTo>
                  <a:lnTo>
                    <a:pt x="5" y="29"/>
                  </a:lnTo>
                  <a:lnTo>
                    <a:pt x="5" y="24"/>
                  </a:lnTo>
                  <a:lnTo>
                    <a:pt x="7" y="18"/>
                  </a:lnTo>
                  <a:lnTo>
                    <a:pt x="10" y="13"/>
                  </a:lnTo>
                  <a:lnTo>
                    <a:pt x="14" y="9"/>
                  </a:lnTo>
                  <a:lnTo>
                    <a:pt x="18" y="5"/>
                  </a:lnTo>
                  <a:lnTo>
                    <a:pt x="23" y="3"/>
                  </a:lnTo>
                  <a:lnTo>
                    <a:pt x="29" y="1"/>
                  </a:lnTo>
                  <a:lnTo>
                    <a:pt x="35" y="0"/>
                  </a:lnTo>
                  <a:lnTo>
                    <a:pt x="35" y="0"/>
                  </a:lnTo>
                  <a:lnTo>
                    <a:pt x="42" y="1"/>
                  </a:lnTo>
                  <a:lnTo>
                    <a:pt x="47" y="3"/>
                  </a:lnTo>
                  <a:lnTo>
                    <a:pt x="52" y="5"/>
                  </a:lnTo>
                  <a:lnTo>
                    <a:pt x="57" y="9"/>
                  </a:lnTo>
                  <a:lnTo>
                    <a:pt x="60" y="13"/>
                  </a:lnTo>
                  <a:lnTo>
                    <a:pt x="63" y="18"/>
                  </a:lnTo>
                  <a:lnTo>
                    <a:pt x="65" y="24"/>
                  </a:lnTo>
                  <a:lnTo>
                    <a:pt x="65" y="29"/>
                  </a:lnTo>
                  <a:lnTo>
                    <a:pt x="65" y="29"/>
                  </a:lnTo>
                  <a:lnTo>
                    <a:pt x="65" y="35"/>
                  </a:lnTo>
                  <a:lnTo>
                    <a:pt x="63" y="40"/>
                  </a:lnTo>
                  <a:lnTo>
                    <a:pt x="60" y="45"/>
                  </a:lnTo>
                  <a:lnTo>
                    <a:pt x="57" y="50"/>
                  </a:lnTo>
                  <a:lnTo>
                    <a:pt x="52" y="53"/>
                  </a:lnTo>
                  <a:lnTo>
                    <a:pt x="47" y="56"/>
                  </a:lnTo>
                  <a:lnTo>
                    <a:pt x="42" y="58"/>
                  </a:lnTo>
                  <a:lnTo>
                    <a:pt x="35" y="58"/>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userDrawn="1"/>
          </p:nvSpPr>
          <p:spPr bwMode="auto">
            <a:xfrm>
              <a:off x="2124075" y="666750"/>
              <a:ext cx="111125" cy="311150"/>
            </a:xfrm>
            <a:custGeom>
              <a:avLst/>
              <a:gdLst>
                <a:gd name="T0" fmla="*/ 60 w 70"/>
                <a:gd name="T1" fmla="*/ 180 h 196"/>
                <a:gd name="T2" fmla="*/ 60 w 70"/>
                <a:gd name="T3" fmla="*/ 180 h 196"/>
                <a:gd name="T4" fmla="*/ 61 w 70"/>
                <a:gd name="T5" fmla="*/ 186 h 196"/>
                <a:gd name="T6" fmla="*/ 63 w 70"/>
                <a:gd name="T7" fmla="*/ 190 h 196"/>
                <a:gd name="T8" fmla="*/ 67 w 70"/>
                <a:gd name="T9" fmla="*/ 193 h 196"/>
                <a:gd name="T10" fmla="*/ 70 w 70"/>
                <a:gd name="T11" fmla="*/ 196 h 196"/>
                <a:gd name="T12" fmla="*/ 0 w 70"/>
                <a:gd name="T13" fmla="*/ 196 h 196"/>
                <a:gd name="T14" fmla="*/ 0 w 70"/>
                <a:gd name="T15" fmla="*/ 196 h 196"/>
                <a:gd name="T16" fmla="*/ 4 w 70"/>
                <a:gd name="T17" fmla="*/ 193 h 196"/>
                <a:gd name="T18" fmla="*/ 7 w 70"/>
                <a:gd name="T19" fmla="*/ 190 h 196"/>
                <a:gd name="T20" fmla="*/ 9 w 70"/>
                <a:gd name="T21" fmla="*/ 186 h 196"/>
                <a:gd name="T22" fmla="*/ 10 w 70"/>
                <a:gd name="T23" fmla="*/ 180 h 196"/>
                <a:gd name="T24" fmla="*/ 10 w 70"/>
                <a:gd name="T25" fmla="*/ 15 h 196"/>
                <a:gd name="T26" fmla="*/ 10 w 70"/>
                <a:gd name="T27" fmla="*/ 15 h 196"/>
                <a:gd name="T28" fmla="*/ 9 w 70"/>
                <a:gd name="T29" fmla="*/ 10 h 196"/>
                <a:gd name="T30" fmla="*/ 7 w 70"/>
                <a:gd name="T31" fmla="*/ 5 h 196"/>
                <a:gd name="T32" fmla="*/ 4 w 70"/>
                <a:gd name="T33" fmla="*/ 2 h 196"/>
                <a:gd name="T34" fmla="*/ 0 w 70"/>
                <a:gd name="T35" fmla="*/ 0 h 196"/>
                <a:gd name="T36" fmla="*/ 60 w 70"/>
                <a:gd name="T37" fmla="*/ 0 h 196"/>
                <a:gd name="T38" fmla="*/ 60 w 70"/>
                <a:gd name="T39"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196">
                  <a:moveTo>
                    <a:pt x="60" y="180"/>
                  </a:moveTo>
                  <a:lnTo>
                    <a:pt x="60" y="180"/>
                  </a:lnTo>
                  <a:lnTo>
                    <a:pt x="61" y="186"/>
                  </a:lnTo>
                  <a:lnTo>
                    <a:pt x="63" y="190"/>
                  </a:lnTo>
                  <a:lnTo>
                    <a:pt x="67" y="193"/>
                  </a:lnTo>
                  <a:lnTo>
                    <a:pt x="70" y="196"/>
                  </a:lnTo>
                  <a:lnTo>
                    <a:pt x="0" y="196"/>
                  </a:lnTo>
                  <a:lnTo>
                    <a:pt x="0" y="196"/>
                  </a:lnTo>
                  <a:lnTo>
                    <a:pt x="4" y="193"/>
                  </a:lnTo>
                  <a:lnTo>
                    <a:pt x="7" y="190"/>
                  </a:lnTo>
                  <a:lnTo>
                    <a:pt x="9" y="186"/>
                  </a:lnTo>
                  <a:lnTo>
                    <a:pt x="10" y="180"/>
                  </a:lnTo>
                  <a:lnTo>
                    <a:pt x="10" y="15"/>
                  </a:lnTo>
                  <a:lnTo>
                    <a:pt x="10" y="15"/>
                  </a:lnTo>
                  <a:lnTo>
                    <a:pt x="9" y="10"/>
                  </a:lnTo>
                  <a:lnTo>
                    <a:pt x="7" y="5"/>
                  </a:lnTo>
                  <a:lnTo>
                    <a:pt x="4" y="2"/>
                  </a:lnTo>
                  <a:lnTo>
                    <a:pt x="0" y="0"/>
                  </a:lnTo>
                  <a:lnTo>
                    <a:pt x="60" y="0"/>
                  </a:lnTo>
                  <a:lnTo>
                    <a:pt x="60" y="180"/>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2132013" y="533400"/>
              <a:ext cx="95250" cy="92075"/>
            </a:xfrm>
            <a:custGeom>
              <a:avLst/>
              <a:gdLst>
                <a:gd name="T0" fmla="*/ 30 w 60"/>
                <a:gd name="T1" fmla="*/ 58 h 58"/>
                <a:gd name="T2" fmla="*/ 30 w 60"/>
                <a:gd name="T3" fmla="*/ 58 h 58"/>
                <a:gd name="T4" fmla="*/ 24 w 60"/>
                <a:gd name="T5" fmla="*/ 58 h 58"/>
                <a:gd name="T6" fmla="*/ 18 w 60"/>
                <a:gd name="T7" fmla="*/ 56 h 58"/>
                <a:gd name="T8" fmla="*/ 13 w 60"/>
                <a:gd name="T9" fmla="*/ 53 h 58"/>
                <a:gd name="T10" fmla="*/ 9 w 60"/>
                <a:gd name="T11" fmla="*/ 50 h 58"/>
                <a:gd name="T12" fmla="*/ 5 w 60"/>
                <a:gd name="T13" fmla="*/ 45 h 58"/>
                <a:gd name="T14" fmla="*/ 2 w 60"/>
                <a:gd name="T15" fmla="*/ 40 h 58"/>
                <a:gd name="T16" fmla="*/ 0 w 60"/>
                <a:gd name="T17" fmla="*/ 35 h 58"/>
                <a:gd name="T18" fmla="*/ 0 w 60"/>
                <a:gd name="T19" fmla="*/ 29 h 58"/>
                <a:gd name="T20" fmla="*/ 0 w 60"/>
                <a:gd name="T21" fmla="*/ 29 h 58"/>
                <a:gd name="T22" fmla="*/ 0 w 60"/>
                <a:gd name="T23" fmla="*/ 24 h 58"/>
                <a:gd name="T24" fmla="*/ 2 w 60"/>
                <a:gd name="T25" fmla="*/ 18 h 58"/>
                <a:gd name="T26" fmla="*/ 5 w 60"/>
                <a:gd name="T27" fmla="*/ 13 h 58"/>
                <a:gd name="T28" fmla="*/ 9 w 60"/>
                <a:gd name="T29" fmla="*/ 9 h 58"/>
                <a:gd name="T30" fmla="*/ 13 w 60"/>
                <a:gd name="T31" fmla="*/ 5 h 58"/>
                <a:gd name="T32" fmla="*/ 18 w 60"/>
                <a:gd name="T33" fmla="*/ 3 h 58"/>
                <a:gd name="T34" fmla="*/ 24 w 60"/>
                <a:gd name="T35" fmla="*/ 1 h 58"/>
                <a:gd name="T36" fmla="*/ 30 w 60"/>
                <a:gd name="T37" fmla="*/ 0 h 58"/>
                <a:gd name="T38" fmla="*/ 30 w 60"/>
                <a:gd name="T39" fmla="*/ 0 h 58"/>
                <a:gd name="T40" fmla="*/ 37 w 60"/>
                <a:gd name="T41" fmla="*/ 1 h 58"/>
                <a:gd name="T42" fmla="*/ 42 w 60"/>
                <a:gd name="T43" fmla="*/ 3 h 58"/>
                <a:gd name="T44" fmla="*/ 47 w 60"/>
                <a:gd name="T45" fmla="*/ 5 h 58"/>
                <a:gd name="T46" fmla="*/ 52 w 60"/>
                <a:gd name="T47" fmla="*/ 9 h 58"/>
                <a:gd name="T48" fmla="*/ 55 w 60"/>
                <a:gd name="T49" fmla="*/ 13 h 58"/>
                <a:gd name="T50" fmla="*/ 58 w 60"/>
                <a:gd name="T51" fmla="*/ 18 h 58"/>
                <a:gd name="T52" fmla="*/ 60 w 60"/>
                <a:gd name="T53" fmla="*/ 24 h 58"/>
                <a:gd name="T54" fmla="*/ 60 w 60"/>
                <a:gd name="T55" fmla="*/ 29 h 58"/>
                <a:gd name="T56" fmla="*/ 60 w 60"/>
                <a:gd name="T57" fmla="*/ 29 h 58"/>
                <a:gd name="T58" fmla="*/ 60 w 60"/>
                <a:gd name="T59" fmla="*/ 35 h 58"/>
                <a:gd name="T60" fmla="*/ 58 w 60"/>
                <a:gd name="T61" fmla="*/ 40 h 58"/>
                <a:gd name="T62" fmla="*/ 55 w 60"/>
                <a:gd name="T63" fmla="*/ 45 h 58"/>
                <a:gd name="T64" fmla="*/ 52 w 60"/>
                <a:gd name="T65" fmla="*/ 50 h 58"/>
                <a:gd name="T66" fmla="*/ 47 w 60"/>
                <a:gd name="T67" fmla="*/ 53 h 58"/>
                <a:gd name="T68" fmla="*/ 42 w 60"/>
                <a:gd name="T69" fmla="*/ 56 h 58"/>
                <a:gd name="T70" fmla="*/ 37 w 60"/>
                <a:gd name="T71" fmla="*/ 58 h 58"/>
                <a:gd name="T72" fmla="*/ 30 w 60"/>
                <a:gd name="T7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58">
                  <a:moveTo>
                    <a:pt x="30" y="58"/>
                  </a:moveTo>
                  <a:lnTo>
                    <a:pt x="30" y="58"/>
                  </a:lnTo>
                  <a:lnTo>
                    <a:pt x="24" y="58"/>
                  </a:lnTo>
                  <a:lnTo>
                    <a:pt x="18" y="56"/>
                  </a:lnTo>
                  <a:lnTo>
                    <a:pt x="13" y="53"/>
                  </a:lnTo>
                  <a:lnTo>
                    <a:pt x="9" y="50"/>
                  </a:lnTo>
                  <a:lnTo>
                    <a:pt x="5" y="45"/>
                  </a:lnTo>
                  <a:lnTo>
                    <a:pt x="2" y="40"/>
                  </a:lnTo>
                  <a:lnTo>
                    <a:pt x="0" y="35"/>
                  </a:lnTo>
                  <a:lnTo>
                    <a:pt x="0" y="29"/>
                  </a:lnTo>
                  <a:lnTo>
                    <a:pt x="0" y="29"/>
                  </a:lnTo>
                  <a:lnTo>
                    <a:pt x="0" y="24"/>
                  </a:lnTo>
                  <a:lnTo>
                    <a:pt x="2" y="18"/>
                  </a:lnTo>
                  <a:lnTo>
                    <a:pt x="5" y="13"/>
                  </a:lnTo>
                  <a:lnTo>
                    <a:pt x="9" y="9"/>
                  </a:lnTo>
                  <a:lnTo>
                    <a:pt x="13" y="5"/>
                  </a:lnTo>
                  <a:lnTo>
                    <a:pt x="18" y="3"/>
                  </a:lnTo>
                  <a:lnTo>
                    <a:pt x="24" y="1"/>
                  </a:lnTo>
                  <a:lnTo>
                    <a:pt x="30" y="0"/>
                  </a:lnTo>
                  <a:lnTo>
                    <a:pt x="30" y="0"/>
                  </a:lnTo>
                  <a:lnTo>
                    <a:pt x="37" y="1"/>
                  </a:lnTo>
                  <a:lnTo>
                    <a:pt x="42" y="3"/>
                  </a:lnTo>
                  <a:lnTo>
                    <a:pt x="47" y="5"/>
                  </a:lnTo>
                  <a:lnTo>
                    <a:pt x="52" y="9"/>
                  </a:lnTo>
                  <a:lnTo>
                    <a:pt x="55" y="13"/>
                  </a:lnTo>
                  <a:lnTo>
                    <a:pt x="58" y="18"/>
                  </a:lnTo>
                  <a:lnTo>
                    <a:pt x="60" y="24"/>
                  </a:lnTo>
                  <a:lnTo>
                    <a:pt x="60" y="29"/>
                  </a:lnTo>
                  <a:lnTo>
                    <a:pt x="60" y="29"/>
                  </a:lnTo>
                  <a:lnTo>
                    <a:pt x="60" y="35"/>
                  </a:lnTo>
                  <a:lnTo>
                    <a:pt x="58" y="40"/>
                  </a:lnTo>
                  <a:lnTo>
                    <a:pt x="55" y="45"/>
                  </a:lnTo>
                  <a:lnTo>
                    <a:pt x="52" y="50"/>
                  </a:lnTo>
                  <a:lnTo>
                    <a:pt x="47" y="53"/>
                  </a:lnTo>
                  <a:lnTo>
                    <a:pt x="42" y="56"/>
                  </a:lnTo>
                  <a:lnTo>
                    <a:pt x="37" y="58"/>
                  </a:lnTo>
                  <a:lnTo>
                    <a:pt x="30" y="58"/>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2246313" y="666750"/>
              <a:ext cx="368300" cy="311150"/>
            </a:xfrm>
            <a:custGeom>
              <a:avLst/>
              <a:gdLst>
                <a:gd name="T0" fmla="*/ 0 w 232"/>
                <a:gd name="T1" fmla="*/ 196 h 196"/>
                <a:gd name="T2" fmla="*/ 0 w 232"/>
                <a:gd name="T3" fmla="*/ 196 h 196"/>
                <a:gd name="T4" fmla="*/ 11 w 232"/>
                <a:gd name="T5" fmla="*/ 187 h 196"/>
                <a:gd name="T6" fmla="*/ 21 w 232"/>
                <a:gd name="T7" fmla="*/ 175 h 196"/>
                <a:gd name="T8" fmla="*/ 88 w 232"/>
                <a:gd name="T9" fmla="*/ 93 h 196"/>
                <a:gd name="T10" fmla="*/ 29 w 232"/>
                <a:gd name="T11" fmla="*/ 19 h 196"/>
                <a:gd name="T12" fmla="*/ 29 w 232"/>
                <a:gd name="T13" fmla="*/ 19 h 196"/>
                <a:gd name="T14" fmla="*/ 19 w 232"/>
                <a:gd name="T15" fmla="*/ 8 h 196"/>
                <a:gd name="T16" fmla="*/ 13 w 232"/>
                <a:gd name="T17" fmla="*/ 3 h 196"/>
                <a:gd name="T18" fmla="*/ 9 w 232"/>
                <a:gd name="T19" fmla="*/ 0 h 196"/>
                <a:gd name="T20" fmla="*/ 89 w 232"/>
                <a:gd name="T21" fmla="*/ 0 h 196"/>
                <a:gd name="T22" fmla="*/ 89 w 232"/>
                <a:gd name="T23" fmla="*/ 0 h 196"/>
                <a:gd name="T24" fmla="*/ 84 w 232"/>
                <a:gd name="T25" fmla="*/ 4 h 196"/>
                <a:gd name="T26" fmla="*/ 82 w 232"/>
                <a:gd name="T27" fmla="*/ 6 h 196"/>
                <a:gd name="T28" fmla="*/ 82 w 232"/>
                <a:gd name="T29" fmla="*/ 8 h 196"/>
                <a:gd name="T30" fmla="*/ 82 w 232"/>
                <a:gd name="T31" fmla="*/ 8 h 196"/>
                <a:gd name="T32" fmla="*/ 82 w 232"/>
                <a:gd name="T33" fmla="*/ 10 h 196"/>
                <a:gd name="T34" fmla="*/ 83 w 232"/>
                <a:gd name="T35" fmla="*/ 13 h 196"/>
                <a:gd name="T36" fmla="*/ 87 w 232"/>
                <a:gd name="T37" fmla="*/ 19 h 196"/>
                <a:gd name="T38" fmla="*/ 115 w 232"/>
                <a:gd name="T39" fmla="*/ 58 h 196"/>
                <a:gd name="T40" fmla="*/ 116 w 232"/>
                <a:gd name="T41" fmla="*/ 58 h 196"/>
                <a:gd name="T42" fmla="*/ 145 w 232"/>
                <a:gd name="T43" fmla="*/ 19 h 196"/>
                <a:gd name="T44" fmla="*/ 145 w 232"/>
                <a:gd name="T45" fmla="*/ 19 h 196"/>
                <a:gd name="T46" fmla="*/ 149 w 232"/>
                <a:gd name="T47" fmla="*/ 13 h 196"/>
                <a:gd name="T48" fmla="*/ 149 w 232"/>
                <a:gd name="T49" fmla="*/ 10 h 196"/>
                <a:gd name="T50" fmla="*/ 150 w 232"/>
                <a:gd name="T51" fmla="*/ 8 h 196"/>
                <a:gd name="T52" fmla="*/ 150 w 232"/>
                <a:gd name="T53" fmla="*/ 8 h 196"/>
                <a:gd name="T54" fmla="*/ 149 w 232"/>
                <a:gd name="T55" fmla="*/ 6 h 196"/>
                <a:gd name="T56" fmla="*/ 148 w 232"/>
                <a:gd name="T57" fmla="*/ 4 h 196"/>
                <a:gd name="T58" fmla="*/ 143 w 232"/>
                <a:gd name="T59" fmla="*/ 0 h 196"/>
                <a:gd name="T60" fmla="*/ 223 w 232"/>
                <a:gd name="T61" fmla="*/ 0 h 196"/>
                <a:gd name="T62" fmla="*/ 223 w 232"/>
                <a:gd name="T63" fmla="*/ 0 h 196"/>
                <a:gd name="T64" fmla="*/ 218 w 232"/>
                <a:gd name="T65" fmla="*/ 3 h 196"/>
                <a:gd name="T66" fmla="*/ 213 w 232"/>
                <a:gd name="T67" fmla="*/ 8 h 196"/>
                <a:gd name="T68" fmla="*/ 202 w 232"/>
                <a:gd name="T69" fmla="*/ 19 h 196"/>
                <a:gd name="T70" fmla="*/ 144 w 232"/>
                <a:gd name="T71" fmla="*/ 93 h 196"/>
                <a:gd name="T72" fmla="*/ 210 w 232"/>
                <a:gd name="T73" fmla="*/ 175 h 196"/>
                <a:gd name="T74" fmla="*/ 210 w 232"/>
                <a:gd name="T75" fmla="*/ 175 h 196"/>
                <a:gd name="T76" fmla="*/ 221 w 232"/>
                <a:gd name="T77" fmla="*/ 187 h 196"/>
                <a:gd name="T78" fmla="*/ 232 w 232"/>
                <a:gd name="T79" fmla="*/ 196 h 196"/>
                <a:gd name="T80" fmla="*/ 153 w 232"/>
                <a:gd name="T81" fmla="*/ 196 h 196"/>
                <a:gd name="T82" fmla="*/ 153 w 232"/>
                <a:gd name="T83" fmla="*/ 196 h 196"/>
                <a:gd name="T84" fmla="*/ 158 w 232"/>
                <a:gd name="T85" fmla="*/ 191 h 196"/>
                <a:gd name="T86" fmla="*/ 159 w 232"/>
                <a:gd name="T87" fmla="*/ 189 h 196"/>
                <a:gd name="T88" fmla="*/ 160 w 232"/>
                <a:gd name="T89" fmla="*/ 188 h 196"/>
                <a:gd name="T90" fmla="*/ 160 w 232"/>
                <a:gd name="T91" fmla="*/ 188 h 196"/>
                <a:gd name="T92" fmla="*/ 159 w 232"/>
                <a:gd name="T93" fmla="*/ 185 h 196"/>
                <a:gd name="T94" fmla="*/ 157 w 232"/>
                <a:gd name="T95" fmla="*/ 181 h 196"/>
                <a:gd name="T96" fmla="*/ 151 w 232"/>
                <a:gd name="T97" fmla="*/ 173 h 196"/>
                <a:gd name="T98" fmla="*/ 115 w 232"/>
                <a:gd name="T99" fmla="*/ 127 h 196"/>
                <a:gd name="T100" fmla="*/ 80 w 232"/>
                <a:gd name="T101" fmla="*/ 173 h 196"/>
                <a:gd name="T102" fmla="*/ 80 w 232"/>
                <a:gd name="T103" fmla="*/ 173 h 196"/>
                <a:gd name="T104" fmla="*/ 74 w 232"/>
                <a:gd name="T105" fmla="*/ 181 h 196"/>
                <a:gd name="T106" fmla="*/ 72 w 232"/>
                <a:gd name="T107" fmla="*/ 185 h 196"/>
                <a:gd name="T108" fmla="*/ 71 w 232"/>
                <a:gd name="T109" fmla="*/ 188 h 196"/>
                <a:gd name="T110" fmla="*/ 71 w 232"/>
                <a:gd name="T111" fmla="*/ 188 h 196"/>
                <a:gd name="T112" fmla="*/ 72 w 232"/>
                <a:gd name="T113" fmla="*/ 189 h 196"/>
                <a:gd name="T114" fmla="*/ 73 w 232"/>
                <a:gd name="T115" fmla="*/ 191 h 196"/>
                <a:gd name="T116" fmla="*/ 78 w 232"/>
                <a:gd name="T117" fmla="*/ 196 h 196"/>
                <a:gd name="T118" fmla="*/ 0 w 232"/>
                <a:gd name="T11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 h="196">
                  <a:moveTo>
                    <a:pt x="0" y="196"/>
                  </a:moveTo>
                  <a:lnTo>
                    <a:pt x="0" y="196"/>
                  </a:lnTo>
                  <a:lnTo>
                    <a:pt x="11" y="187"/>
                  </a:lnTo>
                  <a:lnTo>
                    <a:pt x="21" y="175"/>
                  </a:lnTo>
                  <a:lnTo>
                    <a:pt x="88" y="93"/>
                  </a:lnTo>
                  <a:lnTo>
                    <a:pt x="29" y="19"/>
                  </a:lnTo>
                  <a:lnTo>
                    <a:pt x="29" y="19"/>
                  </a:lnTo>
                  <a:lnTo>
                    <a:pt x="19" y="8"/>
                  </a:lnTo>
                  <a:lnTo>
                    <a:pt x="13" y="3"/>
                  </a:lnTo>
                  <a:lnTo>
                    <a:pt x="9" y="0"/>
                  </a:lnTo>
                  <a:lnTo>
                    <a:pt x="89" y="0"/>
                  </a:lnTo>
                  <a:lnTo>
                    <a:pt x="89" y="0"/>
                  </a:lnTo>
                  <a:lnTo>
                    <a:pt x="84" y="4"/>
                  </a:lnTo>
                  <a:lnTo>
                    <a:pt x="82" y="6"/>
                  </a:lnTo>
                  <a:lnTo>
                    <a:pt x="82" y="8"/>
                  </a:lnTo>
                  <a:lnTo>
                    <a:pt x="82" y="8"/>
                  </a:lnTo>
                  <a:lnTo>
                    <a:pt x="82" y="10"/>
                  </a:lnTo>
                  <a:lnTo>
                    <a:pt x="83" y="13"/>
                  </a:lnTo>
                  <a:lnTo>
                    <a:pt x="87" y="19"/>
                  </a:lnTo>
                  <a:lnTo>
                    <a:pt x="115" y="58"/>
                  </a:lnTo>
                  <a:lnTo>
                    <a:pt x="116" y="58"/>
                  </a:lnTo>
                  <a:lnTo>
                    <a:pt x="145" y="19"/>
                  </a:lnTo>
                  <a:lnTo>
                    <a:pt x="145" y="19"/>
                  </a:lnTo>
                  <a:lnTo>
                    <a:pt x="149" y="13"/>
                  </a:lnTo>
                  <a:lnTo>
                    <a:pt x="149" y="10"/>
                  </a:lnTo>
                  <a:lnTo>
                    <a:pt x="150" y="8"/>
                  </a:lnTo>
                  <a:lnTo>
                    <a:pt x="150" y="8"/>
                  </a:lnTo>
                  <a:lnTo>
                    <a:pt x="149" y="6"/>
                  </a:lnTo>
                  <a:lnTo>
                    <a:pt x="148" y="4"/>
                  </a:lnTo>
                  <a:lnTo>
                    <a:pt x="143" y="0"/>
                  </a:lnTo>
                  <a:lnTo>
                    <a:pt x="223" y="0"/>
                  </a:lnTo>
                  <a:lnTo>
                    <a:pt x="223" y="0"/>
                  </a:lnTo>
                  <a:lnTo>
                    <a:pt x="218" y="3"/>
                  </a:lnTo>
                  <a:lnTo>
                    <a:pt x="213" y="8"/>
                  </a:lnTo>
                  <a:lnTo>
                    <a:pt x="202" y="19"/>
                  </a:lnTo>
                  <a:lnTo>
                    <a:pt x="144" y="93"/>
                  </a:lnTo>
                  <a:lnTo>
                    <a:pt x="210" y="175"/>
                  </a:lnTo>
                  <a:lnTo>
                    <a:pt x="210" y="175"/>
                  </a:lnTo>
                  <a:lnTo>
                    <a:pt x="221" y="187"/>
                  </a:lnTo>
                  <a:lnTo>
                    <a:pt x="232" y="196"/>
                  </a:lnTo>
                  <a:lnTo>
                    <a:pt x="153" y="196"/>
                  </a:lnTo>
                  <a:lnTo>
                    <a:pt x="153" y="196"/>
                  </a:lnTo>
                  <a:lnTo>
                    <a:pt x="158" y="191"/>
                  </a:lnTo>
                  <a:lnTo>
                    <a:pt x="159" y="189"/>
                  </a:lnTo>
                  <a:lnTo>
                    <a:pt x="160" y="188"/>
                  </a:lnTo>
                  <a:lnTo>
                    <a:pt x="160" y="188"/>
                  </a:lnTo>
                  <a:lnTo>
                    <a:pt x="159" y="185"/>
                  </a:lnTo>
                  <a:lnTo>
                    <a:pt x="157" y="181"/>
                  </a:lnTo>
                  <a:lnTo>
                    <a:pt x="151" y="173"/>
                  </a:lnTo>
                  <a:lnTo>
                    <a:pt x="115" y="127"/>
                  </a:lnTo>
                  <a:lnTo>
                    <a:pt x="80" y="173"/>
                  </a:lnTo>
                  <a:lnTo>
                    <a:pt x="80" y="173"/>
                  </a:lnTo>
                  <a:lnTo>
                    <a:pt x="74" y="181"/>
                  </a:lnTo>
                  <a:lnTo>
                    <a:pt x="72" y="185"/>
                  </a:lnTo>
                  <a:lnTo>
                    <a:pt x="71" y="188"/>
                  </a:lnTo>
                  <a:lnTo>
                    <a:pt x="71" y="188"/>
                  </a:lnTo>
                  <a:lnTo>
                    <a:pt x="72" y="189"/>
                  </a:lnTo>
                  <a:lnTo>
                    <a:pt x="73" y="191"/>
                  </a:lnTo>
                  <a:lnTo>
                    <a:pt x="78" y="196"/>
                  </a:lnTo>
                  <a:lnTo>
                    <a:pt x="0" y="196"/>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274638" y="752475"/>
              <a:ext cx="663575" cy="398463"/>
            </a:xfrm>
            <a:custGeom>
              <a:avLst/>
              <a:gdLst>
                <a:gd name="T0" fmla="*/ 321 w 418"/>
                <a:gd name="T1" fmla="*/ 80 h 251"/>
                <a:gd name="T2" fmla="*/ 304 w 418"/>
                <a:gd name="T3" fmla="*/ 94 h 251"/>
                <a:gd name="T4" fmla="*/ 285 w 418"/>
                <a:gd name="T5" fmla="*/ 105 h 251"/>
                <a:gd name="T6" fmla="*/ 262 w 418"/>
                <a:gd name="T7" fmla="*/ 112 h 251"/>
                <a:gd name="T8" fmla="*/ 239 w 418"/>
                <a:gd name="T9" fmla="*/ 114 h 251"/>
                <a:gd name="T10" fmla="*/ 227 w 418"/>
                <a:gd name="T11" fmla="*/ 114 h 251"/>
                <a:gd name="T12" fmla="*/ 205 w 418"/>
                <a:gd name="T13" fmla="*/ 109 h 251"/>
                <a:gd name="T14" fmla="*/ 185 w 418"/>
                <a:gd name="T15" fmla="*/ 100 h 251"/>
                <a:gd name="T16" fmla="*/ 166 w 418"/>
                <a:gd name="T17" fmla="*/ 88 h 251"/>
                <a:gd name="T18" fmla="*/ 151 w 418"/>
                <a:gd name="T19" fmla="*/ 73 h 251"/>
                <a:gd name="T20" fmla="*/ 139 w 418"/>
                <a:gd name="T21" fmla="*/ 54 h 251"/>
                <a:gd name="T22" fmla="*/ 130 w 418"/>
                <a:gd name="T23" fmla="*/ 34 h 251"/>
                <a:gd name="T24" fmla="*/ 125 w 418"/>
                <a:gd name="T25" fmla="*/ 12 h 251"/>
                <a:gd name="T26" fmla="*/ 125 w 418"/>
                <a:gd name="T27" fmla="*/ 0 h 251"/>
                <a:gd name="T28" fmla="*/ 98 w 418"/>
                <a:gd name="T29" fmla="*/ 10 h 251"/>
                <a:gd name="T30" fmla="*/ 62 w 418"/>
                <a:gd name="T31" fmla="*/ 29 h 251"/>
                <a:gd name="T32" fmla="*/ 41 w 418"/>
                <a:gd name="T33" fmla="*/ 43 h 251"/>
                <a:gd name="T34" fmla="*/ 20 w 418"/>
                <a:gd name="T35" fmla="*/ 62 h 251"/>
                <a:gd name="T36" fmla="*/ 0 w 418"/>
                <a:gd name="T37" fmla="*/ 84 h 251"/>
                <a:gd name="T38" fmla="*/ 7 w 418"/>
                <a:gd name="T39" fmla="*/ 102 h 251"/>
                <a:gd name="T40" fmla="*/ 25 w 418"/>
                <a:gd name="T41" fmla="*/ 135 h 251"/>
                <a:gd name="T42" fmla="*/ 48 w 418"/>
                <a:gd name="T43" fmla="*/ 166 h 251"/>
                <a:gd name="T44" fmla="*/ 76 w 418"/>
                <a:gd name="T45" fmla="*/ 193 h 251"/>
                <a:gd name="T46" fmla="*/ 107 w 418"/>
                <a:gd name="T47" fmla="*/ 215 h 251"/>
                <a:gd name="T48" fmla="*/ 141 w 418"/>
                <a:gd name="T49" fmla="*/ 232 h 251"/>
                <a:gd name="T50" fmla="*/ 178 w 418"/>
                <a:gd name="T51" fmla="*/ 244 h 251"/>
                <a:gd name="T52" fmla="*/ 217 w 418"/>
                <a:gd name="T53" fmla="*/ 251 h 251"/>
                <a:gd name="T54" fmla="*/ 237 w 418"/>
                <a:gd name="T55" fmla="*/ 251 h 251"/>
                <a:gd name="T56" fmla="*/ 263 w 418"/>
                <a:gd name="T57" fmla="*/ 250 h 251"/>
                <a:gd name="T58" fmla="*/ 290 w 418"/>
                <a:gd name="T59" fmla="*/ 246 h 251"/>
                <a:gd name="T60" fmla="*/ 314 w 418"/>
                <a:gd name="T61" fmla="*/ 240 h 251"/>
                <a:gd name="T62" fmla="*/ 337 w 418"/>
                <a:gd name="T63" fmla="*/ 231 h 251"/>
                <a:gd name="T64" fmla="*/ 359 w 418"/>
                <a:gd name="T65" fmla="*/ 221 h 251"/>
                <a:gd name="T66" fmla="*/ 400 w 418"/>
                <a:gd name="T67" fmla="*/ 193 h 251"/>
                <a:gd name="T68" fmla="*/ 321 w 418"/>
                <a:gd name="T69" fmla="*/ 8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251">
                  <a:moveTo>
                    <a:pt x="321" y="80"/>
                  </a:moveTo>
                  <a:lnTo>
                    <a:pt x="321" y="80"/>
                  </a:lnTo>
                  <a:lnTo>
                    <a:pt x="313" y="88"/>
                  </a:lnTo>
                  <a:lnTo>
                    <a:pt x="304" y="94"/>
                  </a:lnTo>
                  <a:lnTo>
                    <a:pt x="295" y="100"/>
                  </a:lnTo>
                  <a:lnTo>
                    <a:pt x="285" y="105"/>
                  </a:lnTo>
                  <a:lnTo>
                    <a:pt x="274" y="109"/>
                  </a:lnTo>
                  <a:lnTo>
                    <a:pt x="262" y="112"/>
                  </a:lnTo>
                  <a:lnTo>
                    <a:pt x="251" y="114"/>
                  </a:lnTo>
                  <a:lnTo>
                    <a:pt x="239" y="114"/>
                  </a:lnTo>
                  <a:lnTo>
                    <a:pt x="239" y="114"/>
                  </a:lnTo>
                  <a:lnTo>
                    <a:pt x="227" y="114"/>
                  </a:lnTo>
                  <a:lnTo>
                    <a:pt x="216" y="112"/>
                  </a:lnTo>
                  <a:lnTo>
                    <a:pt x="205" y="109"/>
                  </a:lnTo>
                  <a:lnTo>
                    <a:pt x="194" y="105"/>
                  </a:lnTo>
                  <a:lnTo>
                    <a:pt x="185" y="100"/>
                  </a:lnTo>
                  <a:lnTo>
                    <a:pt x="175" y="95"/>
                  </a:lnTo>
                  <a:lnTo>
                    <a:pt x="166" y="88"/>
                  </a:lnTo>
                  <a:lnTo>
                    <a:pt x="158" y="81"/>
                  </a:lnTo>
                  <a:lnTo>
                    <a:pt x="151" y="73"/>
                  </a:lnTo>
                  <a:lnTo>
                    <a:pt x="144" y="64"/>
                  </a:lnTo>
                  <a:lnTo>
                    <a:pt x="139" y="54"/>
                  </a:lnTo>
                  <a:lnTo>
                    <a:pt x="134" y="44"/>
                  </a:lnTo>
                  <a:lnTo>
                    <a:pt x="130" y="34"/>
                  </a:lnTo>
                  <a:lnTo>
                    <a:pt x="127" y="23"/>
                  </a:lnTo>
                  <a:lnTo>
                    <a:pt x="125" y="12"/>
                  </a:lnTo>
                  <a:lnTo>
                    <a:pt x="125" y="0"/>
                  </a:lnTo>
                  <a:lnTo>
                    <a:pt x="125" y="0"/>
                  </a:lnTo>
                  <a:lnTo>
                    <a:pt x="112" y="4"/>
                  </a:lnTo>
                  <a:lnTo>
                    <a:pt x="98" y="10"/>
                  </a:lnTo>
                  <a:lnTo>
                    <a:pt x="81" y="18"/>
                  </a:lnTo>
                  <a:lnTo>
                    <a:pt x="62" y="29"/>
                  </a:lnTo>
                  <a:lnTo>
                    <a:pt x="51" y="36"/>
                  </a:lnTo>
                  <a:lnTo>
                    <a:pt x="41" y="43"/>
                  </a:lnTo>
                  <a:lnTo>
                    <a:pt x="30" y="52"/>
                  </a:lnTo>
                  <a:lnTo>
                    <a:pt x="20" y="62"/>
                  </a:lnTo>
                  <a:lnTo>
                    <a:pt x="10" y="72"/>
                  </a:lnTo>
                  <a:lnTo>
                    <a:pt x="0" y="84"/>
                  </a:lnTo>
                  <a:lnTo>
                    <a:pt x="0" y="84"/>
                  </a:lnTo>
                  <a:lnTo>
                    <a:pt x="7" y="102"/>
                  </a:lnTo>
                  <a:lnTo>
                    <a:pt x="16" y="119"/>
                  </a:lnTo>
                  <a:lnTo>
                    <a:pt x="25" y="135"/>
                  </a:lnTo>
                  <a:lnTo>
                    <a:pt x="36" y="151"/>
                  </a:lnTo>
                  <a:lnTo>
                    <a:pt x="48" y="166"/>
                  </a:lnTo>
                  <a:lnTo>
                    <a:pt x="61" y="180"/>
                  </a:lnTo>
                  <a:lnTo>
                    <a:pt x="76" y="193"/>
                  </a:lnTo>
                  <a:lnTo>
                    <a:pt x="91" y="204"/>
                  </a:lnTo>
                  <a:lnTo>
                    <a:pt x="107" y="215"/>
                  </a:lnTo>
                  <a:lnTo>
                    <a:pt x="123" y="224"/>
                  </a:lnTo>
                  <a:lnTo>
                    <a:pt x="141" y="232"/>
                  </a:lnTo>
                  <a:lnTo>
                    <a:pt x="159" y="239"/>
                  </a:lnTo>
                  <a:lnTo>
                    <a:pt x="178" y="244"/>
                  </a:lnTo>
                  <a:lnTo>
                    <a:pt x="197" y="248"/>
                  </a:lnTo>
                  <a:lnTo>
                    <a:pt x="217" y="251"/>
                  </a:lnTo>
                  <a:lnTo>
                    <a:pt x="237" y="251"/>
                  </a:lnTo>
                  <a:lnTo>
                    <a:pt x="237" y="251"/>
                  </a:lnTo>
                  <a:lnTo>
                    <a:pt x="250" y="251"/>
                  </a:lnTo>
                  <a:lnTo>
                    <a:pt x="263" y="250"/>
                  </a:lnTo>
                  <a:lnTo>
                    <a:pt x="277" y="249"/>
                  </a:lnTo>
                  <a:lnTo>
                    <a:pt x="290" y="246"/>
                  </a:lnTo>
                  <a:lnTo>
                    <a:pt x="302" y="243"/>
                  </a:lnTo>
                  <a:lnTo>
                    <a:pt x="314" y="240"/>
                  </a:lnTo>
                  <a:lnTo>
                    <a:pt x="326" y="236"/>
                  </a:lnTo>
                  <a:lnTo>
                    <a:pt x="337" y="231"/>
                  </a:lnTo>
                  <a:lnTo>
                    <a:pt x="348" y="226"/>
                  </a:lnTo>
                  <a:lnTo>
                    <a:pt x="359" y="221"/>
                  </a:lnTo>
                  <a:lnTo>
                    <a:pt x="380" y="208"/>
                  </a:lnTo>
                  <a:lnTo>
                    <a:pt x="400" y="193"/>
                  </a:lnTo>
                  <a:lnTo>
                    <a:pt x="418" y="176"/>
                  </a:lnTo>
                  <a:lnTo>
                    <a:pt x="321" y="8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close/>
                </a:path>
              </a:pathLst>
            </a:custGeom>
            <a:solidFill>
              <a:srgbClr val="E87B00"/>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p:cNvSpPr/>
          <p:nvPr userDrawn="1"/>
        </p:nvSpPr>
        <p:spPr>
          <a:xfrm>
            <a:off x="4775070" y="1462183"/>
            <a:ext cx="6770818" cy="3693319"/>
          </a:xfrm>
          <a:prstGeom prst="rect">
            <a:avLst/>
          </a:prstGeom>
        </p:spPr>
        <p:txBody>
          <a:bodyPr wrap="square">
            <a:spAutoFit/>
          </a:bodyPr>
          <a:lstStyle/>
          <a:p>
            <a:pPr marR="0" algn="l">
              <a:spcBef>
                <a:spcPts val="1200"/>
              </a:spcBef>
              <a:spcAft>
                <a:spcPts val="0"/>
              </a:spcAft>
            </a:pPr>
            <a:r>
              <a:rPr lang="en-US" sz="2400" b="1" dirty="0">
                <a:solidFill>
                  <a:schemeClr val="accent1"/>
                </a:solidFill>
              </a:rPr>
              <a:t>PROPRIETARY AND CONFIDENTIAL</a:t>
            </a:r>
          </a:p>
          <a:p>
            <a:pPr marR="0" algn="l">
              <a:spcBef>
                <a:spcPts val="600"/>
              </a:spcBef>
            </a:pPr>
            <a:r>
              <a:rPr lang="en-US" sz="2000" dirty="0">
                <a:solidFill>
                  <a:schemeClr val="bg1">
                    <a:lumMod val="50000"/>
                  </a:schemeClr>
                </a:solidFill>
              </a:rPr>
              <a:t>This document contains Calix proprietary and confidential information. Access to and use of this information is strictly limited by Calix. This document and the information contained herein may not be used, disclosed, or reproduced without the prior written authorization of Calix.</a:t>
            </a:r>
          </a:p>
          <a:p>
            <a:pPr marR="0" algn="l">
              <a:spcBef>
                <a:spcPts val="600"/>
              </a:spcBef>
            </a:pPr>
            <a:r>
              <a:rPr lang="en-US" sz="2000" dirty="0">
                <a:solidFill>
                  <a:schemeClr val="bg1">
                    <a:lumMod val="50000"/>
                  </a:schemeClr>
                </a:solidFill>
              </a:rPr>
              <a:t>The information contained in this presentation is not a commitment, promise, or legal obligation to deliver any material, code, or functionality. The development, release, and timing of any features or functionality described for our products remain at our sole discretion.</a:t>
            </a:r>
          </a:p>
        </p:txBody>
      </p:sp>
      <p:sp>
        <p:nvSpPr>
          <p:cNvPr id="3" name="Rectangle 2"/>
          <p:cNvSpPr/>
          <p:nvPr userDrawn="1"/>
        </p:nvSpPr>
        <p:spPr>
          <a:xfrm>
            <a:off x="4775070" y="5122995"/>
            <a:ext cx="3907095" cy="400110"/>
          </a:xfrm>
          <a:prstGeom prst="rect">
            <a:avLst/>
          </a:prstGeom>
        </p:spPr>
        <p:txBody>
          <a:bodyPr wrap="none">
            <a:spAutoFit/>
          </a:bodyPr>
          <a:lstStyle/>
          <a:p>
            <a:r>
              <a:rPr lang="en-US" sz="2000" dirty="0">
                <a:solidFill>
                  <a:srgbClr val="7F7F7F"/>
                </a:solidFill>
              </a:rPr>
              <a:t>© 2018 Calix. All rights reserved.</a:t>
            </a: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32" name="TextBox 31"/>
          <p:cNvSpPr txBox="1"/>
          <p:nvPr userDrawn="1"/>
        </p:nvSpPr>
        <p:spPr>
          <a:xfrm>
            <a:off x="116348" y="6663734"/>
            <a:ext cx="1297432" cy="200055"/>
          </a:xfrm>
          <a:prstGeom prst="rect">
            <a:avLst/>
          </a:prstGeom>
          <a:noFill/>
          <a:ln w="3175">
            <a:noFill/>
            <a:prstDash val="dash"/>
          </a:ln>
        </p:spPr>
        <p:txBody>
          <a:bodyPr wrap="none" rtlCol="0">
            <a:spAutoFit/>
          </a:bodyPr>
          <a:lstStyle/>
          <a:p>
            <a:pPr>
              <a:buClr>
                <a:schemeClr val="accent3"/>
              </a:buClr>
            </a:pPr>
            <a:r>
              <a:rPr lang="en-US" sz="700" dirty="0">
                <a:solidFill>
                  <a:srgbClr val="939397"/>
                </a:solidFill>
              </a:rPr>
              <a:t>Proprietary and Confidential</a:t>
            </a:r>
          </a:p>
        </p:txBody>
      </p:sp>
      <p:sp>
        <p:nvSpPr>
          <p:cNvPr id="80" name="Slide Number Placeholder 22"/>
          <p:cNvSpPr>
            <a:spLocks noGrp="1"/>
          </p:cNvSpPr>
          <p:nvPr>
            <p:ph type="sldNum" sz="quarter" idx="10"/>
          </p:nvPr>
        </p:nvSpPr>
        <p:spPr>
          <a:xfrm>
            <a:off x="11586424" y="6570206"/>
            <a:ext cx="425365" cy="192492"/>
          </a:xfrm>
        </p:spPr>
        <p:txBody>
          <a:bodyPr/>
          <a:lstStyle/>
          <a:p>
            <a:fld id="{58EBEC73-BF10-4A05-B408-9EA6FF5AFB6F}" type="slidenum">
              <a:rPr lang="en-US" smtClean="0"/>
              <a:pPr/>
              <a:t>‹#›</a:t>
            </a:fld>
            <a:endParaRPr lang="en-US" dirty="0"/>
          </a:p>
        </p:txBody>
      </p:sp>
      <p:sp>
        <p:nvSpPr>
          <p:cNvPr id="81" name="Date Placeholder 6"/>
          <p:cNvSpPr>
            <a:spLocks noGrp="1"/>
          </p:cNvSpPr>
          <p:nvPr>
            <p:ph type="dt" sz="half" idx="16"/>
          </p:nvPr>
        </p:nvSpPr>
        <p:spPr>
          <a:xfrm>
            <a:off x="10104688" y="6663734"/>
            <a:ext cx="1481736" cy="190155"/>
          </a:xfrm>
          <a:prstGeom prst="rect">
            <a:avLst/>
          </a:prstGeom>
        </p:spPr>
        <p:txBody>
          <a:bodyPr/>
          <a:lstStyle>
            <a:lvl1pPr>
              <a:defRPr sz="700"/>
            </a:lvl1pPr>
          </a:lstStyle>
          <a:p>
            <a:endParaRPr lang="en-US" dirty="0"/>
          </a:p>
        </p:txBody>
      </p:sp>
      <p:sp>
        <p:nvSpPr>
          <p:cNvPr id="85" name="TextBox 84"/>
          <p:cNvSpPr txBox="1"/>
          <p:nvPr userDrawn="1"/>
        </p:nvSpPr>
        <p:spPr>
          <a:xfrm>
            <a:off x="1400848" y="6650217"/>
            <a:ext cx="7219757" cy="215444"/>
          </a:xfrm>
          <a:prstGeom prst="rect">
            <a:avLst/>
          </a:prstGeom>
          <a:noFill/>
          <a:ln w="3175">
            <a:noFill/>
            <a:prstDash val="dash"/>
          </a:ln>
        </p:spPr>
        <p:txBody>
          <a:bodyPr wrap="square" rtlCol="0">
            <a:spAutoFit/>
          </a:bodyPr>
          <a:lstStyle/>
          <a:p>
            <a:r>
              <a:rPr lang="en-US" sz="800" dirty="0">
                <a:solidFill>
                  <a:schemeClr val="bg1">
                    <a:lumMod val="50000"/>
                  </a:schemeClr>
                </a:solidFill>
              </a:rPr>
              <a:t>INTERNAL — DO NOT DISTRIBUTE OR COPY FOR ANYONE OUTSIDE CALIX</a:t>
            </a:r>
          </a:p>
        </p:txBody>
      </p:sp>
    </p:spTree>
    <p:extLst>
      <p:ext uri="{BB962C8B-B14F-4D97-AF65-F5344CB8AC3E}">
        <p14:creationId xmlns:p14="http://schemas.microsoft.com/office/powerpoint/2010/main" val="377176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gal_newLoo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0E09FC-2D48-43B2-92DB-70E43EE195AB}"/>
              </a:ext>
            </a:extLst>
          </p:cNvPr>
          <p:cNvSpPr/>
          <p:nvPr userDrawn="1"/>
        </p:nvSpPr>
        <p:spPr>
          <a:xfrm>
            <a:off x="2434856" y="712381"/>
            <a:ext cx="9020184" cy="543323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3134351" y="5084043"/>
            <a:ext cx="4373444" cy="400110"/>
          </a:xfrm>
          <a:prstGeom prst="rect">
            <a:avLst/>
          </a:prstGeom>
        </p:spPr>
        <p:txBody>
          <a:bodyPr wrap="square">
            <a:spAutoFit/>
          </a:bodyPr>
          <a:lstStyle/>
          <a:p>
            <a:r>
              <a:rPr lang="en-US" sz="2000" dirty="0">
                <a:solidFill>
                  <a:srgbClr val="7F7F7F"/>
                </a:solidFill>
                <a:latin typeface="+mj-lt"/>
              </a:rPr>
              <a:t>© 2018 Calix. All rights reserved.</a:t>
            </a:r>
          </a:p>
        </p:txBody>
      </p:sp>
      <p:sp>
        <p:nvSpPr>
          <p:cNvPr id="24" name="Rectangle 23"/>
          <p:cNvSpPr/>
          <p:nvPr userDrawn="1"/>
        </p:nvSpPr>
        <p:spPr>
          <a:xfrm>
            <a:off x="3134351" y="2230795"/>
            <a:ext cx="7583267" cy="2605200"/>
          </a:xfrm>
          <a:prstGeom prst="rect">
            <a:avLst/>
          </a:prstGeom>
        </p:spPr>
        <p:txBody>
          <a:bodyPr wrap="square">
            <a:spAutoFit/>
          </a:bodyPr>
          <a:lstStyle/>
          <a:p>
            <a:pPr marR="0" algn="l">
              <a:lnSpc>
                <a:spcPts val="2400"/>
              </a:lnSpc>
              <a:spcBef>
                <a:spcPts val="600"/>
              </a:spcBef>
            </a:pPr>
            <a:r>
              <a:rPr lang="en-US" sz="1800" dirty="0">
                <a:solidFill>
                  <a:schemeClr val="bg1">
                    <a:lumMod val="50000"/>
                  </a:schemeClr>
                </a:solidFill>
                <a:latin typeface="+mj-lt"/>
              </a:rPr>
              <a:t>This document contains Calix proprietary and confidential information. Access to and use of this information is strictly limited by Calix. This document and the information contained herein may not be used, disclosed, or reproduced without the prior written authorization of Calix.</a:t>
            </a:r>
          </a:p>
          <a:p>
            <a:pPr marR="0" algn="l">
              <a:lnSpc>
                <a:spcPts val="2400"/>
              </a:lnSpc>
              <a:spcBef>
                <a:spcPts val="600"/>
              </a:spcBef>
            </a:pPr>
            <a:r>
              <a:rPr lang="en-US" sz="1800" dirty="0">
                <a:solidFill>
                  <a:schemeClr val="bg1">
                    <a:lumMod val="50000"/>
                  </a:schemeClr>
                </a:solidFill>
                <a:latin typeface="+mj-lt"/>
              </a:rPr>
              <a:t>The information contained in this presentation is not a commitment, promise, or legal obligation to deliver any material, code, or functionality. The development, release, and timing of any features or functionality described for our products remain at our sole discretion.</a:t>
            </a:r>
          </a:p>
        </p:txBody>
      </p:sp>
      <p:sp>
        <p:nvSpPr>
          <p:cNvPr id="4" name="Rectangle 3">
            <a:extLst>
              <a:ext uri="{FF2B5EF4-FFF2-40B4-BE49-F238E27FC236}">
                <a16:creationId xmlns:a16="http://schemas.microsoft.com/office/drawing/2014/main" id="{7A632CDB-B112-46AB-896D-A3711BEF7217}"/>
              </a:ext>
            </a:extLst>
          </p:cNvPr>
          <p:cNvSpPr/>
          <p:nvPr userDrawn="1"/>
        </p:nvSpPr>
        <p:spPr>
          <a:xfrm>
            <a:off x="3134351" y="1406162"/>
            <a:ext cx="7252819" cy="584775"/>
          </a:xfrm>
          <a:prstGeom prst="rect">
            <a:avLst/>
          </a:prstGeom>
        </p:spPr>
        <p:txBody>
          <a:bodyPr wrap="none">
            <a:spAutoFit/>
          </a:bodyPr>
          <a:lstStyle/>
          <a:p>
            <a:pPr marR="0" algn="l">
              <a:spcBef>
                <a:spcPts val="1200"/>
              </a:spcBef>
              <a:spcAft>
                <a:spcPts val="0"/>
              </a:spcAft>
            </a:pPr>
            <a:r>
              <a:rPr lang="en-US" sz="3200" b="1" dirty="0">
                <a:solidFill>
                  <a:schemeClr val="accent1"/>
                </a:solidFill>
                <a:latin typeface="+mj-lt"/>
              </a:rPr>
              <a:t>PROPRIETARY AND CONFIDENTIAL</a:t>
            </a:r>
          </a:p>
        </p:txBody>
      </p:sp>
      <p:pic>
        <p:nvPicPr>
          <p:cNvPr id="30" name="Picture 29" descr="Calixlogo.png">
            <a:extLst>
              <a:ext uri="{FF2B5EF4-FFF2-40B4-BE49-F238E27FC236}">
                <a16:creationId xmlns:a16="http://schemas.microsoft.com/office/drawing/2014/main" id="{995B675B-A898-4093-8704-769F7562E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712" y="440674"/>
            <a:ext cx="1603006" cy="548154"/>
          </a:xfrm>
          <a:prstGeom prst="rect">
            <a:avLst/>
          </a:prstGeom>
        </p:spPr>
      </p:pic>
      <p:cxnSp>
        <p:nvCxnSpPr>
          <p:cNvPr id="33" name="Straight Connector 32">
            <a:extLst>
              <a:ext uri="{FF2B5EF4-FFF2-40B4-BE49-F238E27FC236}">
                <a16:creationId xmlns:a16="http://schemas.microsoft.com/office/drawing/2014/main" id="{266B0F96-D9E6-4200-A85C-D0BA61E6ED5A}"/>
              </a:ext>
            </a:extLst>
          </p:cNvPr>
          <p:cNvCxnSpPr/>
          <p:nvPr userDrawn="1"/>
        </p:nvCxnSpPr>
        <p:spPr>
          <a:xfrm>
            <a:off x="1962158" y="1704899"/>
            <a:ext cx="945396" cy="0"/>
          </a:xfrm>
          <a:prstGeom prst="line">
            <a:avLst/>
          </a:prstGeom>
          <a:ln w="38100">
            <a:solidFill>
              <a:srgbClr val="E87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81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NTERN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29846" y="1493838"/>
            <a:ext cx="8120063" cy="2357534"/>
          </a:xfrm>
        </p:spPr>
        <p:txBody>
          <a:bodyPr anchor="t"/>
          <a:lstStyle>
            <a:lvl1pPr algn="l">
              <a:defRPr sz="48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4430279" y="3170214"/>
            <a:ext cx="8120063" cy="1655762"/>
          </a:xfrm>
        </p:spPr>
        <p:txBody>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56" name="Group 55"/>
          <p:cNvGrpSpPr/>
          <p:nvPr userDrawn="1"/>
        </p:nvGrpSpPr>
        <p:grpSpPr>
          <a:xfrm>
            <a:off x="270839" y="349543"/>
            <a:ext cx="2349600" cy="802886"/>
            <a:chOff x="270839" y="349543"/>
            <a:chExt cx="2349600" cy="802886"/>
          </a:xfrm>
        </p:grpSpPr>
        <p:sp>
          <p:nvSpPr>
            <p:cNvPr id="44" name="Freeform 6"/>
            <p:cNvSpPr>
              <a:spLocks/>
            </p:cNvSpPr>
            <p:nvPr userDrawn="1"/>
          </p:nvSpPr>
          <p:spPr bwMode="auto">
            <a:xfrm>
              <a:off x="1239730" y="515548"/>
              <a:ext cx="336797" cy="472474"/>
            </a:xfrm>
            <a:custGeom>
              <a:avLst/>
              <a:gdLst>
                <a:gd name="T0" fmla="*/ 422 w 422"/>
                <a:gd name="T1" fmla="*/ 150 h 592"/>
                <a:gd name="T2" fmla="*/ 402 w 422"/>
                <a:gd name="T3" fmla="*/ 132 h 592"/>
                <a:gd name="T4" fmla="*/ 376 w 422"/>
                <a:gd name="T5" fmla="*/ 116 h 592"/>
                <a:gd name="T6" fmla="*/ 344 w 422"/>
                <a:gd name="T7" fmla="*/ 106 h 592"/>
                <a:gd name="T8" fmla="*/ 304 w 422"/>
                <a:gd name="T9" fmla="*/ 102 h 592"/>
                <a:gd name="T10" fmla="*/ 284 w 422"/>
                <a:gd name="T11" fmla="*/ 102 h 592"/>
                <a:gd name="T12" fmla="*/ 246 w 422"/>
                <a:gd name="T13" fmla="*/ 110 h 592"/>
                <a:gd name="T14" fmla="*/ 212 w 422"/>
                <a:gd name="T15" fmla="*/ 124 h 592"/>
                <a:gd name="T16" fmla="*/ 180 w 422"/>
                <a:gd name="T17" fmla="*/ 144 h 592"/>
                <a:gd name="T18" fmla="*/ 152 w 422"/>
                <a:gd name="T19" fmla="*/ 170 h 592"/>
                <a:gd name="T20" fmla="*/ 130 w 422"/>
                <a:gd name="T21" fmla="*/ 200 h 592"/>
                <a:gd name="T22" fmla="*/ 116 w 422"/>
                <a:gd name="T23" fmla="*/ 236 h 592"/>
                <a:gd name="T24" fmla="*/ 108 w 422"/>
                <a:gd name="T25" fmla="*/ 274 h 592"/>
                <a:gd name="T26" fmla="*/ 106 w 422"/>
                <a:gd name="T27" fmla="*/ 296 h 592"/>
                <a:gd name="T28" fmla="*/ 110 w 422"/>
                <a:gd name="T29" fmla="*/ 336 h 592"/>
                <a:gd name="T30" fmla="*/ 122 w 422"/>
                <a:gd name="T31" fmla="*/ 374 h 592"/>
                <a:gd name="T32" fmla="*/ 140 w 422"/>
                <a:gd name="T33" fmla="*/ 408 h 592"/>
                <a:gd name="T34" fmla="*/ 166 w 422"/>
                <a:gd name="T35" fmla="*/ 436 h 592"/>
                <a:gd name="T36" fmla="*/ 194 w 422"/>
                <a:gd name="T37" fmla="*/ 458 h 592"/>
                <a:gd name="T38" fmla="*/ 228 w 422"/>
                <a:gd name="T39" fmla="*/ 476 h 592"/>
                <a:gd name="T40" fmla="*/ 266 w 422"/>
                <a:gd name="T41" fmla="*/ 486 h 592"/>
                <a:gd name="T42" fmla="*/ 304 w 422"/>
                <a:gd name="T43" fmla="*/ 490 h 592"/>
                <a:gd name="T44" fmla="*/ 324 w 422"/>
                <a:gd name="T45" fmla="*/ 490 h 592"/>
                <a:gd name="T46" fmla="*/ 360 w 422"/>
                <a:gd name="T47" fmla="*/ 482 h 592"/>
                <a:gd name="T48" fmla="*/ 390 w 422"/>
                <a:gd name="T49" fmla="*/ 470 h 592"/>
                <a:gd name="T50" fmla="*/ 412 w 422"/>
                <a:gd name="T51" fmla="*/ 452 h 592"/>
                <a:gd name="T52" fmla="*/ 422 w 422"/>
                <a:gd name="T53" fmla="*/ 592 h 592"/>
                <a:gd name="T54" fmla="*/ 416 w 422"/>
                <a:gd name="T55" fmla="*/ 586 h 592"/>
                <a:gd name="T56" fmla="*/ 410 w 422"/>
                <a:gd name="T57" fmla="*/ 582 h 592"/>
                <a:gd name="T58" fmla="*/ 396 w 422"/>
                <a:gd name="T59" fmla="*/ 580 h 592"/>
                <a:gd name="T60" fmla="*/ 382 w 422"/>
                <a:gd name="T61" fmla="*/ 582 h 592"/>
                <a:gd name="T62" fmla="*/ 336 w 422"/>
                <a:gd name="T63" fmla="*/ 590 h 592"/>
                <a:gd name="T64" fmla="*/ 304 w 422"/>
                <a:gd name="T65" fmla="*/ 592 h 592"/>
                <a:gd name="T66" fmla="*/ 242 w 422"/>
                <a:gd name="T67" fmla="*/ 586 h 592"/>
                <a:gd name="T68" fmla="*/ 184 w 422"/>
                <a:gd name="T69" fmla="*/ 570 h 592"/>
                <a:gd name="T70" fmla="*/ 132 w 422"/>
                <a:gd name="T71" fmla="*/ 544 h 592"/>
                <a:gd name="T72" fmla="*/ 88 w 422"/>
                <a:gd name="T73" fmla="*/ 508 h 592"/>
                <a:gd name="T74" fmla="*/ 52 w 422"/>
                <a:gd name="T75" fmla="*/ 466 h 592"/>
                <a:gd name="T76" fmla="*/ 24 w 422"/>
                <a:gd name="T77" fmla="*/ 416 h 592"/>
                <a:gd name="T78" fmla="*/ 6 w 422"/>
                <a:gd name="T79" fmla="*/ 358 h 592"/>
                <a:gd name="T80" fmla="*/ 0 w 422"/>
                <a:gd name="T81" fmla="*/ 296 h 592"/>
                <a:gd name="T82" fmla="*/ 2 w 422"/>
                <a:gd name="T83" fmla="*/ 264 h 592"/>
                <a:gd name="T84" fmla="*/ 14 w 422"/>
                <a:gd name="T85" fmla="*/ 204 h 592"/>
                <a:gd name="T86" fmla="*/ 36 w 422"/>
                <a:gd name="T87" fmla="*/ 150 h 592"/>
                <a:gd name="T88" fmla="*/ 70 w 422"/>
                <a:gd name="T89" fmla="*/ 104 h 592"/>
                <a:gd name="T90" fmla="*/ 110 w 422"/>
                <a:gd name="T91" fmla="*/ 64 h 592"/>
                <a:gd name="T92" fmla="*/ 158 w 422"/>
                <a:gd name="T93" fmla="*/ 34 h 592"/>
                <a:gd name="T94" fmla="*/ 212 w 422"/>
                <a:gd name="T95" fmla="*/ 12 h 592"/>
                <a:gd name="T96" fmla="*/ 272 w 422"/>
                <a:gd name="T97" fmla="*/ 0 h 592"/>
                <a:gd name="T98" fmla="*/ 304 w 422"/>
                <a:gd name="T99" fmla="*/ 0 h 592"/>
                <a:gd name="T100" fmla="*/ 360 w 422"/>
                <a:gd name="T101" fmla="*/ 6 h 592"/>
                <a:gd name="T102" fmla="*/ 380 w 422"/>
                <a:gd name="T103" fmla="*/ 10 h 592"/>
                <a:gd name="T104" fmla="*/ 396 w 422"/>
                <a:gd name="T105" fmla="*/ 12 h 592"/>
                <a:gd name="T106" fmla="*/ 412 w 422"/>
                <a:gd name="T107" fmla="*/ 8 h 592"/>
                <a:gd name="T108" fmla="*/ 422 w 422"/>
                <a:gd name="T109" fmla="*/ 15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2" h="592">
                  <a:moveTo>
                    <a:pt x="422" y="150"/>
                  </a:moveTo>
                  <a:lnTo>
                    <a:pt x="422" y="150"/>
                  </a:lnTo>
                  <a:lnTo>
                    <a:pt x="412" y="140"/>
                  </a:lnTo>
                  <a:lnTo>
                    <a:pt x="402" y="132"/>
                  </a:lnTo>
                  <a:lnTo>
                    <a:pt x="390" y="122"/>
                  </a:lnTo>
                  <a:lnTo>
                    <a:pt x="376" y="116"/>
                  </a:lnTo>
                  <a:lnTo>
                    <a:pt x="360" y="110"/>
                  </a:lnTo>
                  <a:lnTo>
                    <a:pt x="344" y="106"/>
                  </a:lnTo>
                  <a:lnTo>
                    <a:pt x="324" y="102"/>
                  </a:lnTo>
                  <a:lnTo>
                    <a:pt x="304" y="102"/>
                  </a:lnTo>
                  <a:lnTo>
                    <a:pt x="304" y="102"/>
                  </a:lnTo>
                  <a:lnTo>
                    <a:pt x="284" y="102"/>
                  </a:lnTo>
                  <a:lnTo>
                    <a:pt x="266" y="106"/>
                  </a:lnTo>
                  <a:lnTo>
                    <a:pt x="246" y="110"/>
                  </a:lnTo>
                  <a:lnTo>
                    <a:pt x="228" y="116"/>
                  </a:lnTo>
                  <a:lnTo>
                    <a:pt x="212" y="124"/>
                  </a:lnTo>
                  <a:lnTo>
                    <a:pt x="194" y="132"/>
                  </a:lnTo>
                  <a:lnTo>
                    <a:pt x="180" y="144"/>
                  </a:lnTo>
                  <a:lnTo>
                    <a:pt x="166" y="156"/>
                  </a:lnTo>
                  <a:lnTo>
                    <a:pt x="152" y="170"/>
                  </a:lnTo>
                  <a:lnTo>
                    <a:pt x="140" y="184"/>
                  </a:lnTo>
                  <a:lnTo>
                    <a:pt x="130" y="200"/>
                  </a:lnTo>
                  <a:lnTo>
                    <a:pt x="122" y="218"/>
                  </a:lnTo>
                  <a:lnTo>
                    <a:pt x="116" y="236"/>
                  </a:lnTo>
                  <a:lnTo>
                    <a:pt x="110" y="254"/>
                  </a:lnTo>
                  <a:lnTo>
                    <a:pt x="108" y="274"/>
                  </a:lnTo>
                  <a:lnTo>
                    <a:pt x="106" y="296"/>
                  </a:lnTo>
                  <a:lnTo>
                    <a:pt x="106" y="296"/>
                  </a:lnTo>
                  <a:lnTo>
                    <a:pt x="108" y="316"/>
                  </a:lnTo>
                  <a:lnTo>
                    <a:pt x="110" y="336"/>
                  </a:lnTo>
                  <a:lnTo>
                    <a:pt x="116" y="356"/>
                  </a:lnTo>
                  <a:lnTo>
                    <a:pt x="122" y="374"/>
                  </a:lnTo>
                  <a:lnTo>
                    <a:pt x="130" y="392"/>
                  </a:lnTo>
                  <a:lnTo>
                    <a:pt x="140" y="408"/>
                  </a:lnTo>
                  <a:lnTo>
                    <a:pt x="152" y="422"/>
                  </a:lnTo>
                  <a:lnTo>
                    <a:pt x="166" y="436"/>
                  </a:lnTo>
                  <a:lnTo>
                    <a:pt x="180" y="448"/>
                  </a:lnTo>
                  <a:lnTo>
                    <a:pt x="194" y="458"/>
                  </a:lnTo>
                  <a:lnTo>
                    <a:pt x="212" y="468"/>
                  </a:lnTo>
                  <a:lnTo>
                    <a:pt x="228" y="476"/>
                  </a:lnTo>
                  <a:lnTo>
                    <a:pt x="246" y="482"/>
                  </a:lnTo>
                  <a:lnTo>
                    <a:pt x="266" y="486"/>
                  </a:lnTo>
                  <a:lnTo>
                    <a:pt x="284" y="490"/>
                  </a:lnTo>
                  <a:lnTo>
                    <a:pt x="304" y="490"/>
                  </a:lnTo>
                  <a:lnTo>
                    <a:pt x="304" y="490"/>
                  </a:lnTo>
                  <a:lnTo>
                    <a:pt x="324" y="490"/>
                  </a:lnTo>
                  <a:lnTo>
                    <a:pt x="344" y="486"/>
                  </a:lnTo>
                  <a:lnTo>
                    <a:pt x="360" y="482"/>
                  </a:lnTo>
                  <a:lnTo>
                    <a:pt x="376" y="476"/>
                  </a:lnTo>
                  <a:lnTo>
                    <a:pt x="390" y="470"/>
                  </a:lnTo>
                  <a:lnTo>
                    <a:pt x="402" y="460"/>
                  </a:lnTo>
                  <a:lnTo>
                    <a:pt x="412" y="452"/>
                  </a:lnTo>
                  <a:lnTo>
                    <a:pt x="422" y="440"/>
                  </a:lnTo>
                  <a:lnTo>
                    <a:pt x="422" y="592"/>
                  </a:lnTo>
                  <a:lnTo>
                    <a:pt x="422" y="592"/>
                  </a:lnTo>
                  <a:lnTo>
                    <a:pt x="416" y="586"/>
                  </a:lnTo>
                  <a:lnTo>
                    <a:pt x="410" y="582"/>
                  </a:lnTo>
                  <a:lnTo>
                    <a:pt x="410" y="582"/>
                  </a:lnTo>
                  <a:lnTo>
                    <a:pt x="402" y="580"/>
                  </a:lnTo>
                  <a:lnTo>
                    <a:pt x="396" y="580"/>
                  </a:lnTo>
                  <a:lnTo>
                    <a:pt x="396" y="580"/>
                  </a:lnTo>
                  <a:lnTo>
                    <a:pt x="382" y="582"/>
                  </a:lnTo>
                  <a:lnTo>
                    <a:pt x="362" y="586"/>
                  </a:lnTo>
                  <a:lnTo>
                    <a:pt x="336" y="590"/>
                  </a:lnTo>
                  <a:lnTo>
                    <a:pt x="304" y="592"/>
                  </a:lnTo>
                  <a:lnTo>
                    <a:pt x="304" y="592"/>
                  </a:lnTo>
                  <a:lnTo>
                    <a:pt x="272" y="590"/>
                  </a:lnTo>
                  <a:lnTo>
                    <a:pt x="242" y="586"/>
                  </a:lnTo>
                  <a:lnTo>
                    <a:pt x="212" y="580"/>
                  </a:lnTo>
                  <a:lnTo>
                    <a:pt x="184" y="570"/>
                  </a:lnTo>
                  <a:lnTo>
                    <a:pt x="158" y="558"/>
                  </a:lnTo>
                  <a:lnTo>
                    <a:pt x="132" y="544"/>
                  </a:lnTo>
                  <a:lnTo>
                    <a:pt x="110" y="528"/>
                  </a:lnTo>
                  <a:lnTo>
                    <a:pt x="88" y="508"/>
                  </a:lnTo>
                  <a:lnTo>
                    <a:pt x="70" y="488"/>
                  </a:lnTo>
                  <a:lnTo>
                    <a:pt x="52" y="466"/>
                  </a:lnTo>
                  <a:lnTo>
                    <a:pt x="36" y="442"/>
                  </a:lnTo>
                  <a:lnTo>
                    <a:pt x="24" y="416"/>
                  </a:lnTo>
                  <a:lnTo>
                    <a:pt x="14" y="388"/>
                  </a:lnTo>
                  <a:lnTo>
                    <a:pt x="6" y="358"/>
                  </a:lnTo>
                  <a:lnTo>
                    <a:pt x="2" y="328"/>
                  </a:lnTo>
                  <a:lnTo>
                    <a:pt x="0" y="296"/>
                  </a:lnTo>
                  <a:lnTo>
                    <a:pt x="0" y="296"/>
                  </a:lnTo>
                  <a:lnTo>
                    <a:pt x="2" y="264"/>
                  </a:lnTo>
                  <a:lnTo>
                    <a:pt x="6" y="234"/>
                  </a:lnTo>
                  <a:lnTo>
                    <a:pt x="14" y="204"/>
                  </a:lnTo>
                  <a:lnTo>
                    <a:pt x="24" y="176"/>
                  </a:lnTo>
                  <a:lnTo>
                    <a:pt x="36" y="150"/>
                  </a:lnTo>
                  <a:lnTo>
                    <a:pt x="52" y="126"/>
                  </a:lnTo>
                  <a:lnTo>
                    <a:pt x="70" y="104"/>
                  </a:lnTo>
                  <a:lnTo>
                    <a:pt x="88" y="82"/>
                  </a:lnTo>
                  <a:lnTo>
                    <a:pt x="110" y="64"/>
                  </a:lnTo>
                  <a:lnTo>
                    <a:pt x="132" y="48"/>
                  </a:lnTo>
                  <a:lnTo>
                    <a:pt x="158" y="34"/>
                  </a:lnTo>
                  <a:lnTo>
                    <a:pt x="184" y="22"/>
                  </a:lnTo>
                  <a:lnTo>
                    <a:pt x="212" y="12"/>
                  </a:lnTo>
                  <a:lnTo>
                    <a:pt x="242" y="6"/>
                  </a:lnTo>
                  <a:lnTo>
                    <a:pt x="272" y="0"/>
                  </a:lnTo>
                  <a:lnTo>
                    <a:pt x="304" y="0"/>
                  </a:lnTo>
                  <a:lnTo>
                    <a:pt x="304" y="0"/>
                  </a:lnTo>
                  <a:lnTo>
                    <a:pt x="336" y="2"/>
                  </a:lnTo>
                  <a:lnTo>
                    <a:pt x="360" y="6"/>
                  </a:lnTo>
                  <a:lnTo>
                    <a:pt x="360" y="6"/>
                  </a:lnTo>
                  <a:lnTo>
                    <a:pt x="380" y="10"/>
                  </a:lnTo>
                  <a:lnTo>
                    <a:pt x="396" y="12"/>
                  </a:lnTo>
                  <a:lnTo>
                    <a:pt x="396" y="12"/>
                  </a:lnTo>
                  <a:lnTo>
                    <a:pt x="404" y="10"/>
                  </a:lnTo>
                  <a:lnTo>
                    <a:pt x="412" y="8"/>
                  </a:lnTo>
                  <a:lnTo>
                    <a:pt x="422" y="0"/>
                  </a:lnTo>
                  <a:lnTo>
                    <a:pt x="422" y="150"/>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7"/>
            <p:cNvSpPr>
              <a:spLocks noEditPoints="1"/>
            </p:cNvSpPr>
            <p:nvPr userDrawn="1"/>
          </p:nvSpPr>
          <p:spPr bwMode="auto">
            <a:xfrm>
              <a:off x="1592490" y="656013"/>
              <a:ext cx="343182" cy="332009"/>
            </a:xfrm>
            <a:custGeom>
              <a:avLst/>
              <a:gdLst>
                <a:gd name="T0" fmla="*/ 316 w 430"/>
                <a:gd name="T1" fmla="*/ 282 h 416"/>
                <a:gd name="T2" fmla="*/ 272 w 430"/>
                <a:gd name="T3" fmla="*/ 312 h 416"/>
                <a:gd name="T4" fmla="*/ 246 w 430"/>
                <a:gd name="T5" fmla="*/ 320 h 416"/>
                <a:gd name="T6" fmla="*/ 216 w 430"/>
                <a:gd name="T7" fmla="*/ 324 h 416"/>
                <a:gd name="T8" fmla="*/ 204 w 430"/>
                <a:gd name="T9" fmla="*/ 324 h 416"/>
                <a:gd name="T10" fmla="*/ 170 w 430"/>
                <a:gd name="T11" fmla="*/ 314 h 416"/>
                <a:gd name="T12" fmla="*/ 134 w 430"/>
                <a:gd name="T13" fmla="*/ 290 h 416"/>
                <a:gd name="T14" fmla="*/ 108 w 430"/>
                <a:gd name="T15" fmla="*/ 252 h 416"/>
                <a:gd name="T16" fmla="*/ 98 w 430"/>
                <a:gd name="T17" fmla="*/ 220 h 416"/>
                <a:gd name="T18" fmla="*/ 98 w 430"/>
                <a:gd name="T19" fmla="*/ 208 h 416"/>
                <a:gd name="T20" fmla="*/ 100 w 430"/>
                <a:gd name="T21" fmla="*/ 186 h 416"/>
                <a:gd name="T22" fmla="*/ 118 w 430"/>
                <a:gd name="T23" fmla="*/ 144 h 416"/>
                <a:gd name="T24" fmla="*/ 150 w 430"/>
                <a:gd name="T25" fmla="*/ 112 h 416"/>
                <a:gd name="T26" fmla="*/ 192 w 430"/>
                <a:gd name="T27" fmla="*/ 96 h 416"/>
                <a:gd name="T28" fmla="*/ 216 w 430"/>
                <a:gd name="T29" fmla="*/ 92 h 416"/>
                <a:gd name="T30" fmla="*/ 232 w 430"/>
                <a:gd name="T31" fmla="*/ 94 h 416"/>
                <a:gd name="T32" fmla="*/ 258 w 430"/>
                <a:gd name="T33" fmla="*/ 100 h 416"/>
                <a:gd name="T34" fmla="*/ 296 w 430"/>
                <a:gd name="T35" fmla="*/ 118 h 416"/>
                <a:gd name="T36" fmla="*/ 316 w 430"/>
                <a:gd name="T37" fmla="*/ 282 h 416"/>
                <a:gd name="T38" fmla="*/ 430 w 430"/>
                <a:gd name="T39" fmla="*/ 404 h 416"/>
                <a:gd name="T40" fmla="*/ 416 w 430"/>
                <a:gd name="T41" fmla="*/ 392 h 416"/>
                <a:gd name="T42" fmla="*/ 410 w 430"/>
                <a:gd name="T43" fmla="*/ 372 h 416"/>
                <a:gd name="T44" fmla="*/ 410 w 430"/>
                <a:gd name="T45" fmla="*/ 124 h 416"/>
                <a:gd name="T46" fmla="*/ 416 w 430"/>
                <a:gd name="T47" fmla="*/ 104 h 416"/>
                <a:gd name="T48" fmla="*/ 430 w 430"/>
                <a:gd name="T49" fmla="*/ 92 h 416"/>
                <a:gd name="T50" fmla="*/ 422 w 430"/>
                <a:gd name="T51" fmla="*/ 90 h 416"/>
                <a:gd name="T52" fmla="*/ 398 w 430"/>
                <a:gd name="T53" fmla="*/ 84 h 416"/>
                <a:gd name="T54" fmla="*/ 386 w 430"/>
                <a:gd name="T55" fmla="*/ 76 h 416"/>
                <a:gd name="T56" fmla="*/ 340 w 430"/>
                <a:gd name="T57" fmla="*/ 40 h 416"/>
                <a:gd name="T58" fmla="*/ 298 w 430"/>
                <a:gd name="T59" fmla="*/ 16 h 416"/>
                <a:gd name="T60" fmla="*/ 244 w 430"/>
                <a:gd name="T61" fmla="*/ 2 h 416"/>
                <a:gd name="T62" fmla="*/ 210 w 430"/>
                <a:gd name="T63" fmla="*/ 0 h 416"/>
                <a:gd name="T64" fmla="*/ 170 w 430"/>
                <a:gd name="T65" fmla="*/ 4 h 416"/>
                <a:gd name="T66" fmla="*/ 132 w 430"/>
                <a:gd name="T67" fmla="*/ 16 h 416"/>
                <a:gd name="T68" fmla="*/ 96 w 430"/>
                <a:gd name="T69" fmla="*/ 34 h 416"/>
                <a:gd name="T70" fmla="*/ 64 w 430"/>
                <a:gd name="T71" fmla="*/ 60 h 416"/>
                <a:gd name="T72" fmla="*/ 38 w 430"/>
                <a:gd name="T73" fmla="*/ 90 h 416"/>
                <a:gd name="T74" fmla="*/ 18 w 430"/>
                <a:gd name="T75" fmla="*/ 126 h 416"/>
                <a:gd name="T76" fmla="*/ 4 w 430"/>
                <a:gd name="T77" fmla="*/ 164 h 416"/>
                <a:gd name="T78" fmla="*/ 0 w 430"/>
                <a:gd name="T79" fmla="*/ 208 h 416"/>
                <a:gd name="T80" fmla="*/ 0 w 430"/>
                <a:gd name="T81" fmla="*/ 230 h 416"/>
                <a:gd name="T82" fmla="*/ 10 w 430"/>
                <a:gd name="T83" fmla="*/ 272 h 416"/>
                <a:gd name="T84" fmla="*/ 26 w 430"/>
                <a:gd name="T85" fmla="*/ 310 h 416"/>
                <a:gd name="T86" fmla="*/ 50 w 430"/>
                <a:gd name="T87" fmla="*/ 342 h 416"/>
                <a:gd name="T88" fmla="*/ 80 w 430"/>
                <a:gd name="T89" fmla="*/ 370 h 416"/>
                <a:gd name="T90" fmla="*/ 114 w 430"/>
                <a:gd name="T91" fmla="*/ 392 h 416"/>
                <a:gd name="T92" fmla="*/ 152 w 430"/>
                <a:gd name="T93" fmla="*/ 408 h 416"/>
                <a:gd name="T94" fmla="*/ 190 w 430"/>
                <a:gd name="T95" fmla="*/ 416 h 416"/>
                <a:gd name="T96" fmla="*/ 210 w 430"/>
                <a:gd name="T97" fmla="*/ 416 h 416"/>
                <a:gd name="T98" fmla="*/ 244 w 430"/>
                <a:gd name="T99" fmla="*/ 414 h 416"/>
                <a:gd name="T100" fmla="*/ 274 w 430"/>
                <a:gd name="T101" fmla="*/ 406 h 416"/>
                <a:gd name="T102" fmla="*/ 300 w 430"/>
                <a:gd name="T103" fmla="*/ 390 h 416"/>
                <a:gd name="T104" fmla="*/ 320 w 430"/>
                <a:gd name="T105" fmla="*/ 366 h 416"/>
                <a:gd name="T106" fmla="*/ 322 w 430"/>
                <a:gd name="T107" fmla="*/ 404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416">
                  <a:moveTo>
                    <a:pt x="316" y="282"/>
                  </a:moveTo>
                  <a:lnTo>
                    <a:pt x="316" y="282"/>
                  </a:lnTo>
                  <a:lnTo>
                    <a:pt x="296" y="298"/>
                  </a:lnTo>
                  <a:lnTo>
                    <a:pt x="272" y="312"/>
                  </a:lnTo>
                  <a:lnTo>
                    <a:pt x="258" y="316"/>
                  </a:lnTo>
                  <a:lnTo>
                    <a:pt x="246" y="320"/>
                  </a:lnTo>
                  <a:lnTo>
                    <a:pt x="232" y="322"/>
                  </a:lnTo>
                  <a:lnTo>
                    <a:pt x="216" y="324"/>
                  </a:lnTo>
                  <a:lnTo>
                    <a:pt x="216" y="324"/>
                  </a:lnTo>
                  <a:lnTo>
                    <a:pt x="204" y="324"/>
                  </a:lnTo>
                  <a:lnTo>
                    <a:pt x="192" y="322"/>
                  </a:lnTo>
                  <a:lnTo>
                    <a:pt x="170" y="314"/>
                  </a:lnTo>
                  <a:lnTo>
                    <a:pt x="150" y="304"/>
                  </a:lnTo>
                  <a:lnTo>
                    <a:pt x="134" y="290"/>
                  </a:lnTo>
                  <a:lnTo>
                    <a:pt x="118" y="272"/>
                  </a:lnTo>
                  <a:lnTo>
                    <a:pt x="108" y="252"/>
                  </a:lnTo>
                  <a:lnTo>
                    <a:pt x="100" y="232"/>
                  </a:lnTo>
                  <a:lnTo>
                    <a:pt x="98" y="220"/>
                  </a:lnTo>
                  <a:lnTo>
                    <a:pt x="98" y="208"/>
                  </a:lnTo>
                  <a:lnTo>
                    <a:pt x="98" y="208"/>
                  </a:lnTo>
                  <a:lnTo>
                    <a:pt x="98" y="196"/>
                  </a:lnTo>
                  <a:lnTo>
                    <a:pt x="100" y="186"/>
                  </a:lnTo>
                  <a:lnTo>
                    <a:pt x="108" y="164"/>
                  </a:lnTo>
                  <a:lnTo>
                    <a:pt x="118" y="144"/>
                  </a:lnTo>
                  <a:lnTo>
                    <a:pt x="134" y="128"/>
                  </a:lnTo>
                  <a:lnTo>
                    <a:pt x="150" y="112"/>
                  </a:lnTo>
                  <a:lnTo>
                    <a:pt x="170" y="102"/>
                  </a:lnTo>
                  <a:lnTo>
                    <a:pt x="192" y="96"/>
                  </a:lnTo>
                  <a:lnTo>
                    <a:pt x="204" y="94"/>
                  </a:lnTo>
                  <a:lnTo>
                    <a:pt x="216" y="92"/>
                  </a:lnTo>
                  <a:lnTo>
                    <a:pt x="216" y="92"/>
                  </a:lnTo>
                  <a:lnTo>
                    <a:pt x="232" y="94"/>
                  </a:lnTo>
                  <a:lnTo>
                    <a:pt x="246" y="96"/>
                  </a:lnTo>
                  <a:lnTo>
                    <a:pt x="258" y="100"/>
                  </a:lnTo>
                  <a:lnTo>
                    <a:pt x="272" y="104"/>
                  </a:lnTo>
                  <a:lnTo>
                    <a:pt x="296" y="118"/>
                  </a:lnTo>
                  <a:lnTo>
                    <a:pt x="316" y="136"/>
                  </a:lnTo>
                  <a:lnTo>
                    <a:pt x="316" y="282"/>
                  </a:lnTo>
                  <a:close/>
                  <a:moveTo>
                    <a:pt x="430" y="404"/>
                  </a:moveTo>
                  <a:lnTo>
                    <a:pt x="430" y="404"/>
                  </a:lnTo>
                  <a:lnTo>
                    <a:pt x="422" y="398"/>
                  </a:lnTo>
                  <a:lnTo>
                    <a:pt x="416" y="392"/>
                  </a:lnTo>
                  <a:lnTo>
                    <a:pt x="410" y="384"/>
                  </a:lnTo>
                  <a:lnTo>
                    <a:pt x="410" y="372"/>
                  </a:lnTo>
                  <a:lnTo>
                    <a:pt x="410" y="124"/>
                  </a:lnTo>
                  <a:lnTo>
                    <a:pt x="410" y="124"/>
                  </a:lnTo>
                  <a:lnTo>
                    <a:pt x="410" y="114"/>
                  </a:lnTo>
                  <a:lnTo>
                    <a:pt x="416" y="104"/>
                  </a:lnTo>
                  <a:lnTo>
                    <a:pt x="422" y="98"/>
                  </a:lnTo>
                  <a:lnTo>
                    <a:pt x="430" y="92"/>
                  </a:lnTo>
                  <a:lnTo>
                    <a:pt x="430" y="92"/>
                  </a:lnTo>
                  <a:lnTo>
                    <a:pt x="422" y="90"/>
                  </a:lnTo>
                  <a:lnTo>
                    <a:pt x="412" y="88"/>
                  </a:lnTo>
                  <a:lnTo>
                    <a:pt x="398" y="84"/>
                  </a:lnTo>
                  <a:lnTo>
                    <a:pt x="386" y="76"/>
                  </a:lnTo>
                  <a:lnTo>
                    <a:pt x="386" y="76"/>
                  </a:lnTo>
                  <a:lnTo>
                    <a:pt x="356" y="52"/>
                  </a:lnTo>
                  <a:lnTo>
                    <a:pt x="340" y="40"/>
                  </a:lnTo>
                  <a:lnTo>
                    <a:pt x="320" y="28"/>
                  </a:lnTo>
                  <a:lnTo>
                    <a:pt x="298" y="16"/>
                  </a:lnTo>
                  <a:lnTo>
                    <a:pt x="272" y="8"/>
                  </a:lnTo>
                  <a:lnTo>
                    <a:pt x="244" y="2"/>
                  </a:lnTo>
                  <a:lnTo>
                    <a:pt x="210" y="0"/>
                  </a:lnTo>
                  <a:lnTo>
                    <a:pt x="210" y="0"/>
                  </a:lnTo>
                  <a:lnTo>
                    <a:pt x="190" y="2"/>
                  </a:lnTo>
                  <a:lnTo>
                    <a:pt x="170" y="4"/>
                  </a:lnTo>
                  <a:lnTo>
                    <a:pt x="152" y="10"/>
                  </a:lnTo>
                  <a:lnTo>
                    <a:pt x="132" y="16"/>
                  </a:lnTo>
                  <a:lnTo>
                    <a:pt x="114" y="24"/>
                  </a:lnTo>
                  <a:lnTo>
                    <a:pt x="96" y="34"/>
                  </a:lnTo>
                  <a:lnTo>
                    <a:pt x="80" y="46"/>
                  </a:lnTo>
                  <a:lnTo>
                    <a:pt x="64" y="60"/>
                  </a:lnTo>
                  <a:lnTo>
                    <a:pt x="50" y="74"/>
                  </a:lnTo>
                  <a:lnTo>
                    <a:pt x="38" y="90"/>
                  </a:lnTo>
                  <a:lnTo>
                    <a:pt x="26" y="106"/>
                  </a:lnTo>
                  <a:lnTo>
                    <a:pt x="18" y="126"/>
                  </a:lnTo>
                  <a:lnTo>
                    <a:pt x="10" y="144"/>
                  </a:lnTo>
                  <a:lnTo>
                    <a:pt x="4" y="164"/>
                  </a:lnTo>
                  <a:lnTo>
                    <a:pt x="0" y="186"/>
                  </a:lnTo>
                  <a:lnTo>
                    <a:pt x="0" y="208"/>
                  </a:lnTo>
                  <a:lnTo>
                    <a:pt x="0" y="208"/>
                  </a:lnTo>
                  <a:lnTo>
                    <a:pt x="0" y="230"/>
                  </a:lnTo>
                  <a:lnTo>
                    <a:pt x="4" y="252"/>
                  </a:lnTo>
                  <a:lnTo>
                    <a:pt x="10" y="272"/>
                  </a:lnTo>
                  <a:lnTo>
                    <a:pt x="18" y="292"/>
                  </a:lnTo>
                  <a:lnTo>
                    <a:pt x="26" y="310"/>
                  </a:lnTo>
                  <a:lnTo>
                    <a:pt x="38" y="326"/>
                  </a:lnTo>
                  <a:lnTo>
                    <a:pt x="50" y="342"/>
                  </a:lnTo>
                  <a:lnTo>
                    <a:pt x="64" y="358"/>
                  </a:lnTo>
                  <a:lnTo>
                    <a:pt x="80" y="370"/>
                  </a:lnTo>
                  <a:lnTo>
                    <a:pt x="96" y="382"/>
                  </a:lnTo>
                  <a:lnTo>
                    <a:pt x="114" y="392"/>
                  </a:lnTo>
                  <a:lnTo>
                    <a:pt x="132" y="400"/>
                  </a:lnTo>
                  <a:lnTo>
                    <a:pt x="152" y="408"/>
                  </a:lnTo>
                  <a:lnTo>
                    <a:pt x="170" y="412"/>
                  </a:lnTo>
                  <a:lnTo>
                    <a:pt x="190" y="416"/>
                  </a:lnTo>
                  <a:lnTo>
                    <a:pt x="210" y="416"/>
                  </a:lnTo>
                  <a:lnTo>
                    <a:pt x="210" y="416"/>
                  </a:lnTo>
                  <a:lnTo>
                    <a:pt x="226" y="416"/>
                  </a:lnTo>
                  <a:lnTo>
                    <a:pt x="244" y="414"/>
                  </a:lnTo>
                  <a:lnTo>
                    <a:pt x="260" y="410"/>
                  </a:lnTo>
                  <a:lnTo>
                    <a:pt x="274" y="406"/>
                  </a:lnTo>
                  <a:lnTo>
                    <a:pt x="288" y="398"/>
                  </a:lnTo>
                  <a:lnTo>
                    <a:pt x="300" y="390"/>
                  </a:lnTo>
                  <a:lnTo>
                    <a:pt x="312" y="378"/>
                  </a:lnTo>
                  <a:lnTo>
                    <a:pt x="320" y="366"/>
                  </a:lnTo>
                  <a:lnTo>
                    <a:pt x="322" y="366"/>
                  </a:lnTo>
                  <a:lnTo>
                    <a:pt x="322" y="404"/>
                  </a:lnTo>
                  <a:lnTo>
                    <a:pt x="430" y="404"/>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8"/>
            <p:cNvSpPr>
              <a:spLocks/>
            </p:cNvSpPr>
            <p:nvPr userDrawn="1"/>
          </p:nvSpPr>
          <p:spPr bwMode="auto">
            <a:xfrm>
              <a:off x="1973980" y="525125"/>
              <a:ext cx="111734" cy="453320"/>
            </a:xfrm>
            <a:custGeom>
              <a:avLst/>
              <a:gdLst>
                <a:gd name="T0" fmla="*/ 120 w 140"/>
                <a:gd name="T1" fmla="*/ 536 h 568"/>
                <a:gd name="T2" fmla="*/ 120 w 140"/>
                <a:gd name="T3" fmla="*/ 536 h 568"/>
                <a:gd name="T4" fmla="*/ 122 w 140"/>
                <a:gd name="T5" fmla="*/ 548 h 568"/>
                <a:gd name="T6" fmla="*/ 126 w 140"/>
                <a:gd name="T7" fmla="*/ 556 h 568"/>
                <a:gd name="T8" fmla="*/ 132 w 140"/>
                <a:gd name="T9" fmla="*/ 562 h 568"/>
                <a:gd name="T10" fmla="*/ 140 w 140"/>
                <a:gd name="T11" fmla="*/ 568 h 568"/>
                <a:gd name="T12" fmla="*/ 0 w 140"/>
                <a:gd name="T13" fmla="*/ 568 h 568"/>
                <a:gd name="T14" fmla="*/ 0 w 140"/>
                <a:gd name="T15" fmla="*/ 568 h 568"/>
                <a:gd name="T16" fmla="*/ 8 w 140"/>
                <a:gd name="T17" fmla="*/ 562 h 568"/>
                <a:gd name="T18" fmla="*/ 14 w 140"/>
                <a:gd name="T19" fmla="*/ 556 h 568"/>
                <a:gd name="T20" fmla="*/ 18 w 140"/>
                <a:gd name="T21" fmla="*/ 548 h 568"/>
                <a:gd name="T22" fmla="*/ 20 w 140"/>
                <a:gd name="T23" fmla="*/ 536 h 568"/>
                <a:gd name="T24" fmla="*/ 20 w 140"/>
                <a:gd name="T25" fmla="*/ 32 h 568"/>
                <a:gd name="T26" fmla="*/ 20 w 140"/>
                <a:gd name="T27" fmla="*/ 32 h 568"/>
                <a:gd name="T28" fmla="*/ 18 w 140"/>
                <a:gd name="T29" fmla="*/ 20 h 568"/>
                <a:gd name="T30" fmla="*/ 14 w 140"/>
                <a:gd name="T31" fmla="*/ 12 h 568"/>
                <a:gd name="T32" fmla="*/ 8 w 140"/>
                <a:gd name="T33" fmla="*/ 6 h 568"/>
                <a:gd name="T34" fmla="*/ 0 w 140"/>
                <a:gd name="T35" fmla="*/ 0 h 568"/>
                <a:gd name="T36" fmla="*/ 120 w 140"/>
                <a:gd name="T37" fmla="*/ 0 h 568"/>
                <a:gd name="T38" fmla="*/ 120 w 140"/>
                <a:gd name="T39" fmla="*/ 5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 h="568">
                  <a:moveTo>
                    <a:pt x="120" y="536"/>
                  </a:moveTo>
                  <a:lnTo>
                    <a:pt x="120" y="536"/>
                  </a:lnTo>
                  <a:lnTo>
                    <a:pt x="122" y="548"/>
                  </a:lnTo>
                  <a:lnTo>
                    <a:pt x="126" y="556"/>
                  </a:lnTo>
                  <a:lnTo>
                    <a:pt x="132" y="562"/>
                  </a:lnTo>
                  <a:lnTo>
                    <a:pt x="140" y="568"/>
                  </a:lnTo>
                  <a:lnTo>
                    <a:pt x="0" y="568"/>
                  </a:lnTo>
                  <a:lnTo>
                    <a:pt x="0" y="568"/>
                  </a:lnTo>
                  <a:lnTo>
                    <a:pt x="8" y="562"/>
                  </a:lnTo>
                  <a:lnTo>
                    <a:pt x="14" y="556"/>
                  </a:lnTo>
                  <a:lnTo>
                    <a:pt x="18" y="548"/>
                  </a:lnTo>
                  <a:lnTo>
                    <a:pt x="20" y="536"/>
                  </a:lnTo>
                  <a:lnTo>
                    <a:pt x="20" y="32"/>
                  </a:lnTo>
                  <a:lnTo>
                    <a:pt x="20" y="32"/>
                  </a:lnTo>
                  <a:lnTo>
                    <a:pt x="18" y="20"/>
                  </a:lnTo>
                  <a:lnTo>
                    <a:pt x="14" y="12"/>
                  </a:lnTo>
                  <a:lnTo>
                    <a:pt x="8" y="6"/>
                  </a:lnTo>
                  <a:lnTo>
                    <a:pt x="0" y="0"/>
                  </a:lnTo>
                  <a:lnTo>
                    <a:pt x="120" y="0"/>
                  </a:lnTo>
                  <a:lnTo>
                    <a:pt x="120" y="536"/>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9"/>
            <p:cNvSpPr>
              <a:spLocks noEditPoints="1"/>
            </p:cNvSpPr>
            <p:nvPr userDrawn="1"/>
          </p:nvSpPr>
          <p:spPr bwMode="auto">
            <a:xfrm>
              <a:off x="2128811" y="533106"/>
              <a:ext cx="110138" cy="445339"/>
            </a:xfrm>
            <a:custGeom>
              <a:avLst/>
              <a:gdLst>
                <a:gd name="T0" fmla="*/ 118 w 138"/>
                <a:gd name="T1" fmla="*/ 526 h 558"/>
                <a:gd name="T2" fmla="*/ 118 w 138"/>
                <a:gd name="T3" fmla="*/ 526 h 558"/>
                <a:gd name="T4" fmla="*/ 120 w 138"/>
                <a:gd name="T5" fmla="*/ 538 h 558"/>
                <a:gd name="T6" fmla="*/ 124 w 138"/>
                <a:gd name="T7" fmla="*/ 546 h 558"/>
                <a:gd name="T8" fmla="*/ 132 w 138"/>
                <a:gd name="T9" fmla="*/ 552 h 558"/>
                <a:gd name="T10" fmla="*/ 138 w 138"/>
                <a:gd name="T11" fmla="*/ 558 h 558"/>
                <a:gd name="T12" fmla="*/ 0 w 138"/>
                <a:gd name="T13" fmla="*/ 558 h 558"/>
                <a:gd name="T14" fmla="*/ 0 w 138"/>
                <a:gd name="T15" fmla="*/ 558 h 558"/>
                <a:gd name="T16" fmla="*/ 8 w 138"/>
                <a:gd name="T17" fmla="*/ 552 h 558"/>
                <a:gd name="T18" fmla="*/ 14 w 138"/>
                <a:gd name="T19" fmla="*/ 546 h 558"/>
                <a:gd name="T20" fmla="*/ 18 w 138"/>
                <a:gd name="T21" fmla="*/ 538 h 558"/>
                <a:gd name="T22" fmla="*/ 20 w 138"/>
                <a:gd name="T23" fmla="*/ 526 h 558"/>
                <a:gd name="T24" fmla="*/ 20 w 138"/>
                <a:gd name="T25" fmla="*/ 198 h 558"/>
                <a:gd name="T26" fmla="*/ 20 w 138"/>
                <a:gd name="T27" fmla="*/ 198 h 558"/>
                <a:gd name="T28" fmla="*/ 18 w 138"/>
                <a:gd name="T29" fmla="*/ 188 h 558"/>
                <a:gd name="T30" fmla="*/ 14 w 138"/>
                <a:gd name="T31" fmla="*/ 178 h 558"/>
                <a:gd name="T32" fmla="*/ 8 w 138"/>
                <a:gd name="T33" fmla="*/ 172 h 558"/>
                <a:gd name="T34" fmla="*/ 0 w 138"/>
                <a:gd name="T35" fmla="*/ 168 h 558"/>
                <a:gd name="T36" fmla="*/ 118 w 138"/>
                <a:gd name="T37" fmla="*/ 168 h 558"/>
                <a:gd name="T38" fmla="*/ 118 w 138"/>
                <a:gd name="T39" fmla="*/ 526 h 558"/>
                <a:gd name="T40" fmla="*/ 70 w 138"/>
                <a:gd name="T41" fmla="*/ 116 h 558"/>
                <a:gd name="T42" fmla="*/ 70 w 138"/>
                <a:gd name="T43" fmla="*/ 116 h 558"/>
                <a:gd name="T44" fmla="*/ 58 w 138"/>
                <a:gd name="T45" fmla="*/ 116 h 558"/>
                <a:gd name="T46" fmla="*/ 46 w 138"/>
                <a:gd name="T47" fmla="*/ 112 h 558"/>
                <a:gd name="T48" fmla="*/ 36 w 138"/>
                <a:gd name="T49" fmla="*/ 106 h 558"/>
                <a:gd name="T50" fmla="*/ 28 w 138"/>
                <a:gd name="T51" fmla="*/ 100 h 558"/>
                <a:gd name="T52" fmla="*/ 20 w 138"/>
                <a:gd name="T53" fmla="*/ 90 h 558"/>
                <a:gd name="T54" fmla="*/ 14 w 138"/>
                <a:gd name="T55" fmla="*/ 80 h 558"/>
                <a:gd name="T56" fmla="*/ 10 w 138"/>
                <a:gd name="T57" fmla="*/ 70 h 558"/>
                <a:gd name="T58" fmla="*/ 10 w 138"/>
                <a:gd name="T59" fmla="*/ 58 h 558"/>
                <a:gd name="T60" fmla="*/ 10 w 138"/>
                <a:gd name="T61" fmla="*/ 58 h 558"/>
                <a:gd name="T62" fmla="*/ 10 w 138"/>
                <a:gd name="T63" fmla="*/ 48 h 558"/>
                <a:gd name="T64" fmla="*/ 14 w 138"/>
                <a:gd name="T65" fmla="*/ 36 h 558"/>
                <a:gd name="T66" fmla="*/ 20 w 138"/>
                <a:gd name="T67" fmla="*/ 26 h 558"/>
                <a:gd name="T68" fmla="*/ 28 w 138"/>
                <a:gd name="T69" fmla="*/ 18 h 558"/>
                <a:gd name="T70" fmla="*/ 36 w 138"/>
                <a:gd name="T71" fmla="*/ 10 h 558"/>
                <a:gd name="T72" fmla="*/ 46 w 138"/>
                <a:gd name="T73" fmla="*/ 6 h 558"/>
                <a:gd name="T74" fmla="*/ 58 w 138"/>
                <a:gd name="T75" fmla="*/ 2 h 558"/>
                <a:gd name="T76" fmla="*/ 70 w 138"/>
                <a:gd name="T77" fmla="*/ 0 h 558"/>
                <a:gd name="T78" fmla="*/ 70 w 138"/>
                <a:gd name="T79" fmla="*/ 0 h 558"/>
                <a:gd name="T80" fmla="*/ 82 w 138"/>
                <a:gd name="T81" fmla="*/ 2 h 558"/>
                <a:gd name="T82" fmla="*/ 92 w 138"/>
                <a:gd name="T83" fmla="*/ 6 h 558"/>
                <a:gd name="T84" fmla="*/ 102 w 138"/>
                <a:gd name="T85" fmla="*/ 10 h 558"/>
                <a:gd name="T86" fmla="*/ 112 w 138"/>
                <a:gd name="T87" fmla="*/ 18 h 558"/>
                <a:gd name="T88" fmla="*/ 118 w 138"/>
                <a:gd name="T89" fmla="*/ 26 h 558"/>
                <a:gd name="T90" fmla="*/ 124 w 138"/>
                <a:gd name="T91" fmla="*/ 36 h 558"/>
                <a:gd name="T92" fmla="*/ 128 w 138"/>
                <a:gd name="T93" fmla="*/ 48 h 558"/>
                <a:gd name="T94" fmla="*/ 128 w 138"/>
                <a:gd name="T95" fmla="*/ 58 h 558"/>
                <a:gd name="T96" fmla="*/ 128 w 138"/>
                <a:gd name="T97" fmla="*/ 58 h 558"/>
                <a:gd name="T98" fmla="*/ 128 w 138"/>
                <a:gd name="T99" fmla="*/ 70 h 558"/>
                <a:gd name="T100" fmla="*/ 124 w 138"/>
                <a:gd name="T101" fmla="*/ 80 h 558"/>
                <a:gd name="T102" fmla="*/ 118 w 138"/>
                <a:gd name="T103" fmla="*/ 90 h 558"/>
                <a:gd name="T104" fmla="*/ 112 w 138"/>
                <a:gd name="T105" fmla="*/ 100 h 558"/>
                <a:gd name="T106" fmla="*/ 102 w 138"/>
                <a:gd name="T107" fmla="*/ 106 h 558"/>
                <a:gd name="T108" fmla="*/ 92 w 138"/>
                <a:gd name="T109" fmla="*/ 112 h 558"/>
                <a:gd name="T110" fmla="*/ 82 w 138"/>
                <a:gd name="T111" fmla="*/ 116 h 558"/>
                <a:gd name="T112" fmla="*/ 70 w 138"/>
                <a:gd name="T113" fmla="*/ 116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558">
                  <a:moveTo>
                    <a:pt x="118" y="526"/>
                  </a:moveTo>
                  <a:lnTo>
                    <a:pt x="118" y="526"/>
                  </a:lnTo>
                  <a:lnTo>
                    <a:pt x="120" y="538"/>
                  </a:lnTo>
                  <a:lnTo>
                    <a:pt x="124" y="546"/>
                  </a:lnTo>
                  <a:lnTo>
                    <a:pt x="132" y="552"/>
                  </a:lnTo>
                  <a:lnTo>
                    <a:pt x="138" y="558"/>
                  </a:lnTo>
                  <a:lnTo>
                    <a:pt x="0" y="558"/>
                  </a:lnTo>
                  <a:lnTo>
                    <a:pt x="0" y="558"/>
                  </a:lnTo>
                  <a:lnTo>
                    <a:pt x="8" y="552"/>
                  </a:lnTo>
                  <a:lnTo>
                    <a:pt x="14" y="546"/>
                  </a:lnTo>
                  <a:lnTo>
                    <a:pt x="18" y="538"/>
                  </a:lnTo>
                  <a:lnTo>
                    <a:pt x="20" y="526"/>
                  </a:lnTo>
                  <a:lnTo>
                    <a:pt x="20" y="198"/>
                  </a:lnTo>
                  <a:lnTo>
                    <a:pt x="20" y="198"/>
                  </a:lnTo>
                  <a:lnTo>
                    <a:pt x="18" y="188"/>
                  </a:lnTo>
                  <a:lnTo>
                    <a:pt x="14" y="178"/>
                  </a:lnTo>
                  <a:lnTo>
                    <a:pt x="8" y="172"/>
                  </a:lnTo>
                  <a:lnTo>
                    <a:pt x="0" y="168"/>
                  </a:lnTo>
                  <a:lnTo>
                    <a:pt x="118" y="168"/>
                  </a:lnTo>
                  <a:lnTo>
                    <a:pt x="118" y="526"/>
                  </a:lnTo>
                  <a:close/>
                  <a:moveTo>
                    <a:pt x="70" y="116"/>
                  </a:moveTo>
                  <a:lnTo>
                    <a:pt x="70" y="116"/>
                  </a:lnTo>
                  <a:lnTo>
                    <a:pt x="58" y="116"/>
                  </a:lnTo>
                  <a:lnTo>
                    <a:pt x="46" y="112"/>
                  </a:lnTo>
                  <a:lnTo>
                    <a:pt x="36" y="106"/>
                  </a:lnTo>
                  <a:lnTo>
                    <a:pt x="28" y="100"/>
                  </a:lnTo>
                  <a:lnTo>
                    <a:pt x="20" y="90"/>
                  </a:lnTo>
                  <a:lnTo>
                    <a:pt x="14" y="80"/>
                  </a:lnTo>
                  <a:lnTo>
                    <a:pt x="10" y="70"/>
                  </a:lnTo>
                  <a:lnTo>
                    <a:pt x="10" y="58"/>
                  </a:lnTo>
                  <a:lnTo>
                    <a:pt x="10" y="58"/>
                  </a:lnTo>
                  <a:lnTo>
                    <a:pt x="10" y="48"/>
                  </a:lnTo>
                  <a:lnTo>
                    <a:pt x="14" y="36"/>
                  </a:lnTo>
                  <a:lnTo>
                    <a:pt x="20" y="26"/>
                  </a:lnTo>
                  <a:lnTo>
                    <a:pt x="28" y="18"/>
                  </a:lnTo>
                  <a:lnTo>
                    <a:pt x="36" y="10"/>
                  </a:lnTo>
                  <a:lnTo>
                    <a:pt x="46" y="6"/>
                  </a:lnTo>
                  <a:lnTo>
                    <a:pt x="58" y="2"/>
                  </a:lnTo>
                  <a:lnTo>
                    <a:pt x="70" y="0"/>
                  </a:lnTo>
                  <a:lnTo>
                    <a:pt x="70" y="0"/>
                  </a:lnTo>
                  <a:lnTo>
                    <a:pt x="82" y="2"/>
                  </a:lnTo>
                  <a:lnTo>
                    <a:pt x="92" y="6"/>
                  </a:lnTo>
                  <a:lnTo>
                    <a:pt x="102" y="10"/>
                  </a:lnTo>
                  <a:lnTo>
                    <a:pt x="112" y="18"/>
                  </a:lnTo>
                  <a:lnTo>
                    <a:pt x="118" y="26"/>
                  </a:lnTo>
                  <a:lnTo>
                    <a:pt x="124" y="36"/>
                  </a:lnTo>
                  <a:lnTo>
                    <a:pt x="128" y="48"/>
                  </a:lnTo>
                  <a:lnTo>
                    <a:pt x="128" y="58"/>
                  </a:lnTo>
                  <a:lnTo>
                    <a:pt x="128" y="58"/>
                  </a:lnTo>
                  <a:lnTo>
                    <a:pt x="128" y="70"/>
                  </a:lnTo>
                  <a:lnTo>
                    <a:pt x="124" y="80"/>
                  </a:lnTo>
                  <a:lnTo>
                    <a:pt x="118" y="90"/>
                  </a:lnTo>
                  <a:lnTo>
                    <a:pt x="112" y="100"/>
                  </a:lnTo>
                  <a:lnTo>
                    <a:pt x="102" y="106"/>
                  </a:lnTo>
                  <a:lnTo>
                    <a:pt x="92" y="112"/>
                  </a:lnTo>
                  <a:lnTo>
                    <a:pt x="82" y="116"/>
                  </a:lnTo>
                  <a:lnTo>
                    <a:pt x="70" y="116"/>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
            <p:cNvSpPr>
              <a:spLocks/>
            </p:cNvSpPr>
            <p:nvPr userDrawn="1"/>
          </p:nvSpPr>
          <p:spPr bwMode="auto">
            <a:xfrm>
              <a:off x="2128811" y="667186"/>
              <a:ext cx="110138" cy="311258"/>
            </a:xfrm>
            <a:custGeom>
              <a:avLst/>
              <a:gdLst>
                <a:gd name="T0" fmla="*/ 118 w 138"/>
                <a:gd name="T1" fmla="*/ 358 h 390"/>
                <a:gd name="T2" fmla="*/ 118 w 138"/>
                <a:gd name="T3" fmla="*/ 358 h 390"/>
                <a:gd name="T4" fmla="*/ 120 w 138"/>
                <a:gd name="T5" fmla="*/ 370 h 390"/>
                <a:gd name="T6" fmla="*/ 124 w 138"/>
                <a:gd name="T7" fmla="*/ 378 h 390"/>
                <a:gd name="T8" fmla="*/ 132 w 138"/>
                <a:gd name="T9" fmla="*/ 384 h 390"/>
                <a:gd name="T10" fmla="*/ 138 w 138"/>
                <a:gd name="T11" fmla="*/ 390 h 390"/>
                <a:gd name="T12" fmla="*/ 0 w 138"/>
                <a:gd name="T13" fmla="*/ 390 h 390"/>
                <a:gd name="T14" fmla="*/ 0 w 138"/>
                <a:gd name="T15" fmla="*/ 390 h 390"/>
                <a:gd name="T16" fmla="*/ 8 w 138"/>
                <a:gd name="T17" fmla="*/ 384 h 390"/>
                <a:gd name="T18" fmla="*/ 14 w 138"/>
                <a:gd name="T19" fmla="*/ 378 h 390"/>
                <a:gd name="T20" fmla="*/ 18 w 138"/>
                <a:gd name="T21" fmla="*/ 370 h 390"/>
                <a:gd name="T22" fmla="*/ 20 w 138"/>
                <a:gd name="T23" fmla="*/ 358 h 390"/>
                <a:gd name="T24" fmla="*/ 20 w 138"/>
                <a:gd name="T25" fmla="*/ 30 h 390"/>
                <a:gd name="T26" fmla="*/ 20 w 138"/>
                <a:gd name="T27" fmla="*/ 30 h 390"/>
                <a:gd name="T28" fmla="*/ 18 w 138"/>
                <a:gd name="T29" fmla="*/ 20 h 390"/>
                <a:gd name="T30" fmla="*/ 14 w 138"/>
                <a:gd name="T31" fmla="*/ 10 h 390"/>
                <a:gd name="T32" fmla="*/ 8 w 138"/>
                <a:gd name="T33" fmla="*/ 4 h 390"/>
                <a:gd name="T34" fmla="*/ 0 w 138"/>
                <a:gd name="T35" fmla="*/ 0 h 390"/>
                <a:gd name="T36" fmla="*/ 118 w 138"/>
                <a:gd name="T37" fmla="*/ 0 h 390"/>
                <a:gd name="T38" fmla="*/ 118 w 138"/>
                <a:gd name="T39" fmla="*/ 35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390">
                  <a:moveTo>
                    <a:pt x="118" y="358"/>
                  </a:moveTo>
                  <a:lnTo>
                    <a:pt x="118" y="358"/>
                  </a:lnTo>
                  <a:lnTo>
                    <a:pt x="120" y="370"/>
                  </a:lnTo>
                  <a:lnTo>
                    <a:pt x="124" y="378"/>
                  </a:lnTo>
                  <a:lnTo>
                    <a:pt x="132" y="384"/>
                  </a:lnTo>
                  <a:lnTo>
                    <a:pt x="138" y="390"/>
                  </a:lnTo>
                  <a:lnTo>
                    <a:pt x="0" y="390"/>
                  </a:lnTo>
                  <a:lnTo>
                    <a:pt x="0" y="390"/>
                  </a:lnTo>
                  <a:lnTo>
                    <a:pt x="8" y="384"/>
                  </a:lnTo>
                  <a:lnTo>
                    <a:pt x="14" y="378"/>
                  </a:lnTo>
                  <a:lnTo>
                    <a:pt x="18" y="370"/>
                  </a:lnTo>
                  <a:lnTo>
                    <a:pt x="20" y="358"/>
                  </a:lnTo>
                  <a:lnTo>
                    <a:pt x="20" y="30"/>
                  </a:lnTo>
                  <a:lnTo>
                    <a:pt x="20" y="30"/>
                  </a:lnTo>
                  <a:lnTo>
                    <a:pt x="18" y="20"/>
                  </a:lnTo>
                  <a:lnTo>
                    <a:pt x="14" y="10"/>
                  </a:lnTo>
                  <a:lnTo>
                    <a:pt x="8" y="4"/>
                  </a:lnTo>
                  <a:lnTo>
                    <a:pt x="0" y="0"/>
                  </a:lnTo>
                  <a:lnTo>
                    <a:pt x="118" y="0"/>
                  </a:lnTo>
                  <a:lnTo>
                    <a:pt x="118" y="358"/>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
            <p:cNvSpPr>
              <a:spLocks/>
            </p:cNvSpPr>
            <p:nvPr userDrawn="1"/>
          </p:nvSpPr>
          <p:spPr bwMode="auto">
            <a:xfrm>
              <a:off x="2136792" y="533106"/>
              <a:ext cx="94176" cy="92579"/>
            </a:xfrm>
            <a:custGeom>
              <a:avLst/>
              <a:gdLst>
                <a:gd name="T0" fmla="*/ 60 w 118"/>
                <a:gd name="T1" fmla="*/ 116 h 116"/>
                <a:gd name="T2" fmla="*/ 60 w 118"/>
                <a:gd name="T3" fmla="*/ 116 h 116"/>
                <a:gd name="T4" fmla="*/ 48 w 118"/>
                <a:gd name="T5" fmla="*/ 116 h 116"/>
                <a:gd name="T6" fmla="*/ 36 w 118"/>
                <a:gd name="T7" fmla="*/ 112 h 116"/>
                <a:gd name="T8" fmla="*/ 26 w 118"/>
                <a:gd name="T9" fmla="*/ 106 h 116"/>
                <a:gd name="T10" fmla="*/ 18 w 118"/>
                <a:gd name="T11" fmla="*/ 100 h 116"/>
                <a:gd name="T12" fmla="*/ 10 w 118"/>
                <a:gd name="T13" fmla="*/ 90 h 116"/>
                <a:gd name="T14" fmla="*/ 4 w 118"/>
                <a:gd name="T15" fmla="*/ 80 h 116"/>
                <a:gd name="T16" fmla="*/ 0 w 118"/>
                <a:gd name="T17" fmla="*/ 70 h 116"/>
                <a:gd name="T18" fmla="*/ 0 w 118"/>
                <a:gd name="T19" fmla="*/ 58 h 116"/>
                <a:gd name="T20" fmla="*/ 0 w 118"/>
                <a:gd name="T21" fmla="*/ 58 h 116"/>
                <a:gd name="T22" fmla="*/ 0 w 118"/>
                <a:gd name="T23" fmla="*/ 48 h 116"/>
                <a:gd name="T24" fmla="*/ 4 w 118"/>
                <a:gd name="T25" fmla="*/ 36 h 116"/>
                <a:gd name="T26" fmla="*/ 10 w 118"/>
                <a:gd name="T27" fmla="*/ 26 h 116"/>
                <a:gd name="T28" fmla="*/ 18 w 118"/>
                <a:gd name="T29" fmla="*/ 18 h 116"/>
                <a:gd name="T30" fmla="*/ 26 w 118"/>
                <a:gd name="T31" fmla="*/ 10 h 116"/>
                <a:gd name="T32" fmla="*/ 36 w 118"/>
                <a:gd name="T33" fmla="*/ 6 h 116"/>
                <a:gd name="T34" fmla="*/ 48 w 118"/>
                <a:gd name="T35" fmla="*/ 2 h 116"/>
                <a:gd name="T36" fmla="*/ 60 w 118"/>
                <a:gd name="T37" fmla="*/ 0 h 116"/>
                <a:gd name="T38" fmla="*/ 60 w 118"/>
                <a:gd name="T39" fmla="*/ 0 h 116"/>
                <a:gd name="T40" fmla="*/ 72 w 118"/>
                <a:gd name="T41" fmla="*/ 2 h 116"/>
                <a:gd name="T42" fmla="*/ 82 w 118"/>
                <a:gd name="T43" fmla="*/ 6 h 116"/>
                <a:gd name="T44" fmla="*/ 92 w 118"/>
                <a:gd name="T45" fmla="*/ 10 h 116"/>
                <a:gd name="T46" fmla="*/ 102 w 118"/>
                <a:gd name="T47" fmla="*/ 18 h 116"/>
                <a:gd name="T48" fmla="*/ 108 w 118"/>
                <a:gd name="T49" fmla="*/ 26 h 116"/>
                <a:gd name="T50" fmla="*/ 114 w 118"/>
                <a:gd name="T51" fmla="*/ 36 h 116"/>
                <a:gd name="T52" fmla="*/ 118 w 118"/>
                <a:gd name="T53" fmla="*/ 48 h 116"/>
                <a:gd name="T54" fmla="*/ 118 w 118"/>
                <a:gd name="T55" fmla="*/ 58 h 116"/>
                <a:gd name="T56" fmla="*/ 118 w 118"/>
                <a:gd name="T57" fmla="*/ 58 h 116"/>
                <a:gd name="T58" fmla="*/ 118 w 118"/>
                <a:gd name="T59" fmla="*/ 70 h 116"/>
                <a:gd name="T60" fmla="*/ 114 w 118"/>
                <a:gd name="T61" fmla="*/ 80 h 116"/>
                <a:gd name="T62" fmla="*/ 108 w 118"/>
                <a:gd name="T63" fmla="*/ 90 h 116"/>
                <a:gd name="T64" fmla="*/ 102 w 118"/>
                <a:gd name="T65" fmla="*/ 100 h 116"/>
                <a:gd name="T66" fmla="*/ 92 w 118"/>
                <a:gd name="T67" fmla="*/ 106 h 116"/>
                <a:gd name="T68" fmla="*/ 82 w 118"/>
                <a:gd name="T69" fmla="*/ 112 h 116"/>
                <a:gd name="T70" fmla="*/ 72 w 118"/>
                <a:gd name="T71" fmla="*/ 116 h 116"/>
                <a:gd name="T72" fmla="*/ 60 w 118"/>
                <a:gd name="T7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16">
                  <a:moveTo>
                    <a:pt x="60" y="116"/>
                  </a:moveTo>
                  <a:lnTo>
                    <a:pt x="60" y="116"/>
                  </a:lnTo>
                  <a:lnTo>
                    <a:pt x="48" y="116"/>
                  </a:lnTo>
                  <a:lnTo>
                    <a:pt x="36" y="112"/>
                  </a:lnTo>
                  <a:lnTo>
                    <a:pt x="26" y="106"/>
                  </a:lnTo>
                  <a:lnTo>
                    <a:pt x="18" y="100"/>
                  </a:lnTo>
                  <a:lnTo>
                    <a:pt x="10" y="90"/>
                  </a:lnTo>
                  <a:lnTo>
                    <a:pt x="4" y="80"/>
                  </a:lnTo>
                  <a:lnTo>
                    <a:pt x="0" y="70"/>
                  </a:lnTo>
                  <a:lnTo>
                    <a:pt x="0" y="58"/>
                  </a:lnTo>
                  <a:lnTo>
                    <a:pt x="0" y="58"/>
                  </a:lnTo>
                  <a:lnTo>
                    <a:pt x="0" y="48"/>
                  </a:lnTo>
                  <a:lnTo>
                    <a:pt x="4" y="36"/>
                  </a:lnTo>
                  <a:lnTo>
                    <a:pt x="10" y="26"/>
                  </a:lnTo>
                  <a:lnTo>
                    <a:pt x="18" y="18"/>
                  </a:lnTo>
                  <a:lnTo>
                    <a:pt x="26" y="10"/>
                  </a:lnTo>
                  <a:lnTo>
                    <a:pt x="36" y="6"/>
                  </a:lnTo>
                  <a:lnTo>
                    <a:pt x="48" y="2"/>
                  </a:lnTo>
                  <a:lnTo>
                    <a:pt x="60" y="0"/>
                  </a:lnTo>
                  <a:lnTo>
                    <a:pt x="60" y="0"/>
                  </a:lnTo>
                  <a:lnTo>
                    <a:pt x="72" y="2"/>
                  </a:lnTo>
                  <a:lnTo>
                    <a:pt x="82" y="6"/>
                  </a:lnTo>
                  <a:lnTo>
                    <a:pt x="92" y="10"/>
                  </a:lnTo>
                  <a:lnTo>
                    <a:pt x="102" y="18"/>
                  </a:lnTo>
                  <a:lnTo>
                    <a:pt x="108" y="26"/>
                  </a:lnTo>
                  <a:lnTo>
                    <a:pt x="114" y="36"/>
                  </a:lnTo>
                  <a:lnTo>
                    <a:pt x="118" y="48"/>
                  </a:lnTo>
                  <a:lnTo>
                    <a:pt x="118" y="58"/>
                  </a:lnTo>
                  <a:lnTo>
                    <a:pt x="118" y="58"/>
                  </a:lnTo>
                  <a:lnTo>
                    <a:pt x="118" y="70"/>
                  </a:lnTo>
                  <a:lnTo>
                    <a:pt x="114" y="80"/>
                  </a:lnTo>
                  <a:lnTo>
                    <a:pt x="108" y="90"/>
                  </a:lnTo>
                  <a:lnTo>
                    <a:pt x="102" y="100"/>
                  </a:lnTo>
                  <a:lnTo>
                    <a:pt x="92" y="106"/>
                  </a:lnTo>
                  <a:lnTo>
                    <a:pt x="82" y="112"/>
                  </a:lnTo>
                  <a:lnTo>
                    <a:pt x="72" y="116"/>
                  </a:lnTo>
                  <a:lnTo>
                    <a:pt x="60" y="116"/>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2"/>
            <p:cNvSpPr>
              <a:spLocks/>
            </p:cNvSpPr>
            <p:nvPr userDrawn="1"/>
          </p:nvSpPr>
          <p:spPr bwMode="auto">
            <a:xfrm>
              <a:off x="2250122" y="667186"/>
              <a:ext cx="370317" cy="311258"/>
            </a:xfrm>
            <a:custGeom>
              <a:avLst/>
              <a:gdLst>
                <a:gd name="T0" fmla="*/ 0 w 464"/>
                <a:gd name="T1" fmla="*/ 390 h 390"/>
                <a:gd name="T2" fmla="*/ 0 w 464"/>
                <a:gd name="T3" fmla="*/ 390 h 390"/>
                <a:gd name="T4" fmla="*/ 22 w 464"/>
                <a:gd name="T5" fmla="*/ 372 h 390"/>
                <a:gd name="T6" fmla="*/ 42 w 464"/>
                <a:gd name="T7" fmla="*/ 348 h 390"/>
                <a:gd name="T8" fmla="*/ 176 w 464"/>
                <a:gd name="T9" fmla="*/ 184 h 390"/>
                <a:gd name="T10" fmla="*/ 58 w 464"/>
                <a:gd name="T11" fmla="*/ 38 h 390"/>
                <a:gd name="T12" fmla="*/ 58 w 464"/>
                <a:gd name="T13" fmla="*/ 38 h 390"/>
                <a:gd name="T14" fmla="*/ 38 w 464"/>
                <a:gd name="T15" fmla="*/ 16 h 390"/>
                <a:gd name="T16" fmla="*/ 26 w 464"/>
                <a:gd name="T17" fmla="*/ 6 h 390"/>
                <a:gd name="T18" fmla="*/ 18 w 464"/>
                <a:gd name="T19" fmla="*/ 0 h 390"/>
                <a:gd name="T20" fmla="*/ 178 w 464"/>
                <a:gd name="T21" fmla="*/ 0 h 390"/>
                <a:gd name="T22" fmla="*/ 178 w 464"/>
                <a:gd name="T23" fmla="*/ 0 h 390"/>
                <a:gd name="T24" fmla="*/ 168 w 464"/>
                <a:gd name="T25" fmla="*/ 8 h 390"/>
                <a:gd name="T26" fmla="*/ 164 w 464"/>
                <a:gd name="T27" fmla="*/ 12 h 390"/>
                <a:gd name="T28" fmla="*/ 164 w 464"/>
                <a:gd name="T29" fmla="*/ 16 h 390"/>
                <a:gd name="T30" fmla="*/ 164 w 464"/>
                <a:gd name="T31" fmla="*/ 16 h 390"/>
                <a:gd name="T32" fmla="*/ 164 w 464"/>
                <a:gd name="T33" fmla="*/ 20 h 390"/>
                <a:gd name="T34" fmla="*/ 166 w 464"/>
                <a:gd name="T35" fmla="*/ 26 h 390"/>
                <a:gd name="T36" fmla="*/ 174 w 464"/>
                <a:gd name="T37" fmla="*/ 38 h 390"/>
                <a:gd name="T38" fmla="*/ 230 w 464"/>
                <a:gd name="T39" fmla="*/ 114 h 390"/>
                <a:gd name="T40" fmla="*/ 232 w 464"/>
                <a:gd name="T41" fmla="*/ 114 h 390"/>
                <a:gd name="T42" fmla="*/ 290 w 464"/>
                <a:gd name="T43" fmla="*/ 38 h 390"/>
                <a:gd name="T44" fmla="*/ 290 w 464"/>
                <a:gd name="T45" fmla="*/ 38 h 390"/>
                <a:gd name="T46" fmla="*/ 298 w 464"/>
                <a:gd name="T47" fmla="*/ 26 h 390"/>
                <a:gd name="T48" fmla="*/ 298 w 464"/>
                <a:gd name="T49" fmla="*/ 20 h 390"/>
                <a:gd name="T50" fmla="*/ 300 w 464"/>
                <a:gd name="T51" fmla="*/ 16 h 390"/>
                <a:gd name="T52" fmla="*/ 300 w 464"/>
                <a:gd name="T53" fmla="*/ 16 h 390"/>
                <a:gd name="T54" fmla="*/ 298 w 464"/>
                <a:gd name="T55" fmla="*/ 12 h 390"/>
                <a:gd name="T56" fmla="*/ 296 w 464"/>
                <a:gd name="T57" fmla="*/ 8 h 390"/>
                <a:gd name="T58" fmla="*/ 286 w 464"/>
                <a:gd name="T59" fmla="*/ 0 h 390"/>
                <a:gd name="T60" fmla="*/ 446 w 464"/>
                <a:gd name="T61" fmla="*/ 0 h 390"/>
                <a:gd name="T62" fmla="*/ 446 w 464"/>
                <a:gd name="T63" fmla="*/ 0 h 390"/>
                <a:gd name="T64" fmla="*/ 436 w 464"/>
                <a:gd name="T65" fmla="*/ 6 h 390"/>
                <a:gd name="T66" fmla="*/ 426 w 464"/>
                <a:gd name="T67" fmla="*/ 16 h 390"/>
                <a:gd name="T68" fmla="*/ 404 w 464"/>
                <a:gd name="T69" fmla="*/ 38 h 390"/>
                <a:gd name="T70" fmla="*/ 288 w 464"/>
                <a:gd name="T71" fmla="*/ 184 h 390"/>
                <a:gd name="T72" fmla="*/ 420 w 464"/>
                <a:gd name="T73" fmla="*/ 348 h 390"/>
                <a:gd name="T74" fmla="*/ 420 w 464"/>
                <a:gd name="T75" fmla="*/ 348 h 390"/>
                <a:gd name="T76" fmla="*/ 442 w 464"/>
                <a:gd name="T77" fmla="*/ 372 h 390"/>
                <a:gd name="T78" fmla="*/ 464 w 464"/>
                <a:gd name="T79" fmla="*/ 390 h 390"/>
                <a:gd name="T80" fmla="*/ 306 w 464"/>
                <a:gd name="T81" fmla="*/ 390 h 390"/>
                <a:gd name="T82" fmla="*/ 306 w 464"/>
                <a:gd name="T83" fmla="*/ 390 h 390"/>
                <a:gd name="T84" fmla="*/ 316 w 464"/>
                <a:gd name="T85" fmla="*/ 380 h 390"/>
                <a:gd name="T86" fmla="*/ 318 w 464"/>
                <a:gd name="T87" fmla="*/ 376 h 390"/>
                <a:gd name="T88" fmla="*/ 320 w 464"/>
                <a:gd name="T89" fmla="*/ 374 h 390"/>
                <a:gd name="T90" fmla="*/ 320 w 464"/>
                <a:gd name="T91" fmla="*/ 374 h 390"/>
                <a:gd name="T92" fmla="*/ 318 w 464"/>
                <a:gd name="T93" fmla="*/ 368 h 390"/>
                <a:gd name="T94" fmla="*/ 314 w 464"/>
                <a:gd name="T95" fmla="*/ 360 h 390"/>
                <a:gd name="T96" fmla="*/ 302 w 464"/>
                <a:gd name="T97" fmla="*/ 344 h 390"/>
                <a:gd name="T98" fmla="*/ 230 w 464"/>
                <a:gd name="T99" fmla="*/ 252 h 390"/>
                <a:gd name="T100" fmla="*/ 160 w 464"/>
                <a:gd name="T101" fmla="*/ 344 h 390"/>
                <a:gd name="T102" fmla="*/ 160 w 464"/>
                <a:gd name="T103" fmla="*/ 344 h 390"/>
                <a:gd name="T104" fmla="*/ 148 w 464"/>
                <a:gd name="T105" fmla="*/ 360 h 390"/>
                <a:gd name="T106" fmla="*/ 144 w 464"/>
                <a:gd name="T107" fmla="*/ 368 h 390"/>
                <a:gd name="T108" fmla="*/ 142 w 464"/>
                <a:gd name="T109" fmla="*/ 374 h 390"/>
                <a:gd name="T110" fmla="*/ 142 w 464"/>
                <a:gd name="T111" fmla="*/ 374 h 390"/>
                <a:gd name="T112" fmla="*/ 144 w 464"/>
                <a:gd name="T113" fmla="*/ 376 h 390"/>
                <a:gd name="T114" fmla="*/ 146 w 464"/>
                <a:gd name="T115" fmla="*/ 380 h 390"/>
                <a:gd name="T116" fmla="*/ 156 w 464"/>
                <a:gd name="T117" fmla="*/ 390 h 390"/>
                <a:gd name="T118" fmla="*/ 0 w 464"/>
                <a:gd name="T1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4" h="390">
                  <a:moveTo>
                    <a:pt x="0" y="390"/>
                  </a:moveTo>
                  <a:lnTo>
                    <a:pt x="0" y="390"/>
                  </a:lnTo>
                  <a:lnTo>
                    <a:pt x="22" y="372"/>
                  </a:lnTo>
                  <a:lnTo>
                    <a:pt x="42" y="348"/>
                  </a:lnTo>
                  <a:lnTo>
                    <a:pt x="176" y="184"/>
                  </a:lnTo>
                  <a:lnTo>
                    <a:pt x="58" y="38"/>
                  </a:lnTo>
                  <a:lnTo>
                    <a:pt x="58" y="38"/>
                  </a:lnTo>
                  <a:lnTo>
                    <a:pt x="38" y="16"/>
                  </a:lnTo>
                  <a:lnTo>
                    <a:pt x="26" y="6"/>
                  </a:lnTo>
                  <a:lnTo>
                    <a:pt x="18" y="0"/>
                  </a:lnTo>
                  <a:lnTo>
                    <a:pt x="178" y="0"/>
                  </a:lnTo>
                  <a:lnTo>
                    <a:pt x="178" y="0"/>
                  </a:lnTo>
                  <a:lnTo>
                    <a:pt x="168" y="8"/>
                  </a:lnTo>
                  <a:lnTo>
                    <a:pt x="164" y="12"/>
                  </a:lnTo>
                  <a:lnTo>
                    <a:pt x="164" y="16"/>
                  </a:lnTo>
                  <a:lnTo>
                    <a:pt x="164" y="16"/>
                  </a:lnTo>
                  <a:lnTo>
                    <a:pt x="164" y="20"/>
                  </a:lnTo>
                  <a:lnTo>
                    <a:pt x="166" y="26"/>
                  </a:lnTo>
                  <a:lnTo>
                    <a:pt x="174" y="38"/>
                  </a:lnTo>
                  <a:lnTo>
                    <a:pt x="230" y="114"/>
                  </a:lnTo>
                  <a:lnTo>
                    <a:pt x="232" y="114"/>
                  </a:lnTo>
                  <a:lnTo>
                    <a:pt x="290" y="38"/>
                  </a:lnTo>
                  <a:lnTo>
                    <a:pt x="290" y="38"/>
                  </a:lnTo>
                  <a:lnTo>
                    <a:pt x="298" y="26"/>
                  </a:lnTo>
                  <a:lnTo>
                    <a:pt x="298" y="20"/>
                  </a:lnTo>
                  <a:lnTo>
                    <a:pt x="300" y="16"/>
                  </a:lnTo>
                  <a:lnTo>
                    <a:pt x="300" y="16"/>
                  </a:lnTo>
                  <a:lnTo>
                    <a:pt x="298" y="12"/>
                  </a:lnTo>
                  <a:lnTo>
                    <a:pt x="296" y="8"/>
                  </a:lnTo>
                  <a:lnTo>
                    <a:pt x="286" y="0"/>
                  </a:lnTo>
                  <a:lnTo>
                    <a:pt x="446" y="0"/>
                  </a:lnTo>
                  <a:lnTo>
                    <a:pt x="446" y="0"/>
                  </a:lnTo>
                  <a:lnTo>
                    <a:pt x="436" y="6"/>
                  </a:lnTo>
                  <a:lnTo>
                    <a:pt x="426" y="16"/>
                  </a:lnTo>
                  <a:lnTo>
                    <a:pt x="404" y="38"/>
                  </a:lnTo>
                  <a:lnTo>
                    <a:pt x="288" y="184"/>
                  </a:lnTo>
                  <a:lnTo>
                    <a:pt x="420" y="348"/>
                  </a:lnTo>
                  <a:lnTo>
                    <a:pt x="420" y="348"/>
                  </a:lnTo>
                  <a:lnTo>
                    <a:pt x="442" y="372"/>
                  </a:lnTo>
                  <a:lnTo>
                    <a:pt x="464" y="390"/>
                  </a:lnTo>
                  <a:lnTo>
                    <a:pt x="306" y="390"/>
                  </a:lnTo>
                  <a:lnTo>
                    <a:pt x="306" y="390"/>
                  </a:lnTo>
                  <a:lnTo>
                    <a:pt x="316" y="380"/>
                  </a:lnTo>
                  <a:lnTo>
                    <a:pt x="318" y="376"/>
                  </a:lnTo>
                  <a:lnTo>
                    <a:pt x="320" y="374"/>
                  </a:lnTo>
                  <a:lnTo>
                    <a:pt x="320" y="374"/>
                  </a:lnTo>
                  <a:lnTo>
                    <a:pt x="318" y="368"/>
                  </a:lnTo>
                  <a:lnTo>
                    <a:pt x="314" y="360"/>
                  </a:lnTo>
                  <a:lnTo>
                    <a:pt x="302" y="344"/>
                  </a:lnTo>
                  <a:lnTo>
                    <a:pt x="230" y="252"/>
                  </a:lnTo>
                  <a:lnTo>
                    <a:pt x="160" y="344"/>
                  </a:lnTo>
                  <a:lnTo>
                    <a:pt x="160" y="344"/>
                  </a:lnTo>
                  <a:lnTo>
                    <a:pt x="148" y="360"/>
                  </a:lnTo>
                  <a:lnTo>
                    <a:pt x="144" y="368"/>
                  </a:lnTo>
                  <a:lnTo>
                    <a:pt x="142" y="374"/>
                  </a:lnTo>
                  <a:lnTo>
                    <a:pt x="142" y="374"/>
                  </a:lnTo>
                  <a:lnTo>
                    <a:pt x="144" y="376"/>
                  </a:lnTo>
                  <a:lnTo>
                    <a:pt x="146" y="380"/>
                  </a:lnTo>
                  <a:lnTo>
                    <a:pt x="156" y="390"/>
                  </a:lnTo>
                  <a:lnTo>
                    <a:pt x="0" y="390"/>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3"/>
            <p:cNvSpPr>
              <a:spLocks/>
            </p:cNvSpPr>
            <p:nvPr userDrawn="1"/>
          </p:nvSpPr>
          <p:spPr bwMode="auto">
            <a:xfrm>
              <a:off x="270839" y="349543"/>
              <a:ext cx="662421" cy="402241"/>
            </a:xfrm>
            <a:custGeom>
              <a:avLst/>
              <a:gdLst>
                <a:gd name="T0" fmla="*/ 250 w 830"/>
                <a:gd name="T1" fmla="*/ 504 h 504"/>
                <a:gd name="T2" fmla="*/ 254 w 830"/>
                <a:gd name="T3" fmla="*/ 458 h 504"/>
                <a:gd name="T4" fmla="*/ 268 w 830"/>
                <a:gd name="T5" fmla="*/ 416 h 504"/>
                <a:gd name="T6" fmla="*/ 288 w 830"/>
                <a:gd name="T7" fmla="*/ 376 h 504"/>
                <a:gd name="T8" fmla="*/ 316 w 830"/>
                <a:gd name="T9" fmla="*/ 342 h 504"/>
                <a:gd name="T10" fmla="*/ 350 w 830"/>
                <a:gd name="T11" fmla="*/ 314 h 504"/>
                <a:gd name="T12" fmla="*/ 388 w 830"/>
                <a:gd name="T13" fmla="*/ 294 h 504"/>
                <a:gd name="T14" fmla="*/ 432 w 830"/>
                <a:gd name="T15" fmla="*/ 280 h 504"/>
                <a:gd name="T16" fmla="*/ 478 w 830"/>
                <a:gd name="T17" fmla="*/ 276 h 504"/>
                <a:gd name="T18" fmla="*/ 502 w 830"/>
                <a:gd name="T19" fmla="*/ 276 h 504"/>
                <a:gd name="T20" fmla="*/ 546 w 830"/>
                <a:gd name="T21" fmla="*/ 286 h 504"/>
                <a:gd name="T22" fmla="*/ 586 w 830"/>
                <a:gd name="T23" fmla="*/ 304 h 504"/>
                <a:gd name="T24" fmla="*/ 624 w 830"/>
                <a:gd name="T25" fmla="*/ 328 h 504"/>
                <a:gd name="T26" fmla="*/ 830 w 830"/>
                <a:gd name="T27" fmla="*/ 148 h 504"/>
                <a:gd name="T28" fmla="*/ 794 w 830"/>
                <a:gd name="T29" fmla="*/ 116 h 504"/>
                <a:gd name="T30" fmla="*/ 714 w 830"/>
                <a:gd name="T31" fmla="*/ 62 h 504"/>
                <a:gd name="T32" fmla="*/ 648 w 830"/>
                <a:gd name="T33" fmla="*/ 32 h 504"/>
                <a:gd name="T34" fmla="*/ 600 w 830"/>
                <a:gd name="T35" fmla="*/ 16 h 504"/>
                <a:gd name="T36" fmla="*/ 552 w 830"/>
                <a:gd name="T37" fmla="*/ 6 h 504"/>
                <a:gd name="T38" fmla="*/ 500 w 830"/>
                <a:gd name="T39" fmla="*/ 2 h 504"/>
                <a:gd name="T40" fmla="*/ 474 w 830"/>
                <a:gd name="T41" fmla="*/ 0 h 504"/>
                <a:gd name="T42" fmla="*/ 394 w 830"/>
                <a:gd name="T43" fmla="*/ 8 h 504"/>
                <a:gd name="T44" fmla="*/ 318 w 830"/>
                <a:gd name="T45" fmla="*/ 26 h 504"/>
                <a:gd name="T46" fmla="*/ 246 w 830"/>
                <a:gd name="T47" fmla="*/ 56 h 504"/>
                <a:gd name="T48" fmla="*/ 182 w 830"/>
                <a:gd name="T49" fmla="*/ 96 h 504"/>
                <a:gd name="T50" fmla="*/ 122 w 830"/>
                <a:gd name="T51" fmla="*/ 144 h 504"/>
                <a:gd name="T52" fmla="*/ 72 w 830"/>
                <a:gd name="T53" fmla="*/ 202 h 504"/>
                <a:gd name="T54" fmla="*/ 32 w 830"/>
                <a:gd name="T55" fmla="*/ 266 h 504"/>
                <a:gd name="T56" fmla="*/ 0 w 830"/>
                <a:gd name="T57" fmla="*/ 336 h 504"/>
                <a:gd name="T58" fmla="*/ 20 w 830"/>
                <a:gd name="T59" fmla="*/ 360 h 504"/>
                <a:gd name="T60" fmla="*/ 60 w 830"/>
                <a:gd name="T61" fmla="*/ 400 h 504"/>
                <a:gd name="T62" fmla="*/ 102 w 830"/>
                <a:gd name="T63" fmla="*/ 432 h 504"/>
                <a:gd name="T64" fmla="*/ 162 w 830"/>
                <a:gd name="T65" fmla="*/ 468 h 504"/>
                <a:gd name="T66" fmla="*/ 224 w 830"/>
                <a:gd name="T67"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0" h="504">
                  <a:moveTo>
                    <a:pt x="250" y="504"/>
                  </a:moveTo>
                  <a:lnTo>
                    <a:pt x="250" y="504"/>
                  </a:lnTo>
                  <a:lnTo>
                    <a:pt x="250" y="480"/>
                  </a:lnTo>
                  <a:lnTo>
                    <a:pt x="254" y="458"/>
                  </a:lnTo>
                  <a:lnTo>
                    <a:pt x="260" y="436"/>
                  </a:lnTo>
                  <a:lnTo>
                    <a:pt x="268" y="416"/>
                  </a:lnTo>
                  <a:lnTo>
                    <a:pt x="278" y="396"/>
                  </a:lnTo>
                  <a:lnTo>
                    <a:pt x="288" y="376"/>
                  </a:lnTo>
                  <a:lnTo>
                    <a:pt x="302" y="358"/>
                  </a:lnTo>
                  <a:lnTo>
                    <a:pt x="316" y="342"/>
                  </a:lnTo>
                  <a:lnTo>
                    <a:pt x="332" y="328"/>
                  </a:lnTo>
                  <a:lnTo>
                    <a:pt x="350" y="314"/>
                  </a:lnTo>
                  <a:lnTo>
                    <a:pt x="370" y="304"/>
                  </a:lnTo>
                  <a:lnTo>
                    <a:pt x="388" y="294"/>
                  </a:lnTo>
                  <a:lnTo>
                    <a:pt x="410" y="286"/>
                  </a:lnTo>
                  <a:lnTo>
                    <a:pt x="432" y="280"/>
                  </a:lnTo>
                  <a:lnTo>
                    <a:pt x="454" y="276"/>
                  </a:lnTo>
                  <a:lnTo>
                    <a:pt x="478" y="276"/>
                  </a:lnTo>
                  <a:lnTo>
                    <a:pt x="478" y="276"/>
                  </a:lnTo>
                  <a:lnTo>
                    <a:pt x="502" y="276"/>
                  </a:lnTo>
                  <a:lnTo>
                    <a:pt x="524" y="280"/>
                  </a:lnTo>
                  <a:lnTo>
                    <a:pt x="546" y="286"/>
                  </a:lnTo>
                  <a:lnTo>
                    <a:pt x="566" y="294"/>
                  </a:lnTo>
                  <a:lnTo>
                    <a:pt x="586" y="304"/>
                  </a:lnTo>
                  <a:lnTo>
                    <a:pt x="606" y="314"/>
                  </a:lnTo>
                  <a:lnTo>
                    <a:pt x="624" y="328"/>
                  </a:lnTo>
                  <a:lnTo>
                    <a:pt x="640" y="342"/>
                  </a:lnTo>
                  <a:lnTo>
                    <a:pt x="830" y="148"/>
                  </a:lnTo>
                  <a:lnTo>
                    <a:pt x="830" y="148"/>
                  </a:lnTo>
                  <a:lnTo>
                    <a:pt x="794" y="116"/>
                  </a:lnTo>
                  <a:lnTo>
                    <a:pt x="756" y="86"/>
                  </a:lnTo>
                  <a:lnTo>
                    <a:pt x="714" y="62"/>
                  </a:lnTo>
                  <a:lnTo>
                    <a:pt x="670" y="40"/>
                  </a:lnTo>
                  <a:lnTo>
                    <a:pt x="648" y="32"/>
                  </a:lnTo>
                  <a:lnTo>
                    <a:pt x="624" y="24"/>
                  </a:lnTo>
                  <a:lnTo>
                    <a:pt x="600" y="16"/>
                  </a:lnTo>
                  <a:lnTo>
                    <a:pt x="576" y="12"/>
                  </a:lnTo>
                  <a:lnTo>
                    <a:pt x="552" y="6"/>
                  </a:lnTo>
                  <a:lnTo>
                    <a:pt x="526" y="4"/>
                  </a:lnTo>
                  <a:lnTo>
                    <a:pt x="500" y="2"/>
                  </a:lnTo>
                  <a:lnTo>
                    <a:pt x="474" y="0"/>
                  </a:lnTo>
                  <a:lnTo>
                    <a:pt x="474" y="0"/>
                  </a:lnTo>
                  <a:lnTo>
                    <a:pt x="434" y="2"/>
                  </a:lnTo>
                  <a:lnTo>
                    <a:pt x="394" y="8"/>
                  </a:lnTo>
                  <a:lnTo>
                    <a:pt x="356" y="16"/>
                  </a:lnTo>
                  <a:lnTo>
                    <a:pt x="318" y="26"/>
                  </a:lnTo>
                  <a:lnTo>
                    <a:pt x="282" y="40"/>
                  </a:lnTo>
                  <a:lnTo>
                    <a:pt x="246" y="56"/>
                  </a:lnTo>
                  <a:lnTo>
                    <a:pt x="214" y="74"/>
                  </a:lnTo>
                  <a:lnTo>
                    <a:pt x="182" y="96"/>
                  </a:lnTo>
                  <a:lnTo>
                    <a:pt x="152" y="118"/>
                  </a:lnTo>
                  <a:lnTo>
                    <a:pt x="122" y="144"/>
                  </a:lnTo>
                  <a:lnTo>
                    <a:pt x="96" y="172"/>
                  </a:lnTo>
                  <a:lnTo>
                    <a:pt x="72" y="202"/>
                  </a:lnTo>
                  <a:lnTo>
                    <a:pt x="50" y="234"/>
                  </a:lnTo>
                  <a:lnTo>
                    <a:pt x="32" y="266"/>
                  </a:lnTo>
                  <a:lnTo>
                    <a:pt x="14" y="300"/>
                  </a:lnTo>
                  <a:lnTo>
                    <a:pt x="0" y="336"/>
                  </a:lnTo>
                  <a:lnTo>
                    <a:pt x="0" y="336"/>
                  </a:lnTo>
                  <a:lnTo>
                    <a:pt x="20" y="360"/>
                  </a:lnTo>
                  <a:lnTo>
                    <a:pt x="40" y="382"/>
                  </a:lnTo>
                  <a:lnTo>
                    <a:pt x="60" y="400"/>
                  </a:lnTo>
                  <a:lnTo>
                    <a:pt x="82" y="418"/>
                  </a:lnTo>
                  <a:lnTo>
                    <a:pt x="102" y="432"/>
                  </a:lnTo>
                  <a:lnTo>
                    <a:pt x="124" y="446"/>
                  </a:lnTo>
                  <a:lnTo>
                    <a:pt x="162" y="468"/>
                  </a:lnTo>
                  <a:lnTo>
                    <a:pt x="196" y="484"/>
                  </a:lnTo>
                  <a:lnTo>
                    <a:pt x="224" y="496"/>
                  </a:lnTo>
                  <a:lnTo>
                    <a:pt x="250" y="504"/>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4"/>
            <p:cNvSpPr>
              <a:spLocks/>
            </p:cNvSpPr>
            <p:nvPr userDrawn="1"/>
          </p:nvSpPr>
          <p:spPr bwMode="auto">
            <a:xfrm>
              <a:off x="270839" y="349543"/>
              <a:ext cx="662421" cy="402241"/>
            </a:xfrm>
            <a:custGeom>
              <a:avLst/>
              <a:gdLst>
                <a:gd name="T0" fmla="*/ 250 w 830"/>
                <a:gd name="T1" fmla="*/ 504 h 504"/>
                <a:gd name="T2" fmla="*/ 254 w 830"/>
                <a:gd name="T3" fmla="*/ 458 h 504"/>
                <a:gd name="T4" fmla="*/ 268 w 830"/>
                <a:gd name="T5" fmla="*/ 416 h 504"/>
                <a:gd name="T6" fmla="*/ 288 w 830"/>
                <a:gd name="T7" fmla="*/ 376 h 504"/>
                <a:gd name="T8" fmla="*/ 316 w 830"/>
                <a:gd name="T9" fmla="*/ 342 h 504"/>
                <a:gd name="T10" fmla="*/ 350 w 830"/>
                <a:gd name="T11" fmla="*/ 314 h 504"/>
                <a:gd name="T12" fmla="*/ 388 w 830"/>
                <a:gd name="T13" fmla="*/ 294 h 504"/>
                <a:gd name="T14" fmla="*/ 432 w 830"/>
                <a:gd name="T15" fmla="*/ 280 h 504"/>
                <a:gd name="T16" fmla="*/ 478 w 830"/>
                <a:gd name="T17" fmla="*/ 276 h 504"/>
                <a:gd name="T18" fmla="*/ 502 w 830"/>
                <a:gd name="T19" fmla="*/ 276 h 504"/>
                <a:gd name="T20" fmla="*/ 546 w 830"/>
                <a:gd name="T21" fmla="*/ 286 h 504"/>
                <a:gd name="T22" fmla="*/ 586 w 830"/>
                <a:gd name="T23" fmla="*/ 304 h 504"/>
                <a:gd name="T24" fmla="*/ 624 w 830"/>
                <a:gd name="T25" fmla="*/ 328 h 504"/>
                <a:gd name="T26" fmla="*/ 830 w 830"/>
                <a:gd name="T27" fmla="*/ 148 h 504"/>
                <a:gd name="T28" fmla="*/ 794 w 830"/>
                <a:gd name="T29" fmla="*/ 116 h 504"/>
                <a:gd name="T30" fmla="*/ 714 w 830"/>
                <a:gd name="T31" fmla="*/ 62 h 504"/>
                <a:gd name="T32" fmla="*/ 648 w 830"/>
                <a:gd name="T33" fmla="*/ 32 h 504"/>
                <a:gd name="T34" fmla="*/ 600 w 830"/>
                <a:gd name="T35" fmla="*/ 16 h 504"/>
                <a:gd name="T36" fmla="*/ 552 w 830"/>
                <a:gd name="T37" fmla="*/ 6 h 504"/>
                <a:gd name="T38" fmla="*/ 500 w 830"/>
                <a:gd name="T39" fmla="*/ 2 h 504"/>
                <a:gd name="T40" fmla="*/ 474 w 830"/>
                <a:gd name="T41" fmla="*/ 0 h 504"/>
                <a:gd name="T42" fmla="*/ 394 w 830"/>
                <a:gd name="T43" fmla="*/ 8 h 504"/>
                <a:gd name="T44" fmla="*/ 318 w 830"/>
                <a:gd name="T45" fmla="*/ 26 h 504"/>
                <a:gd name="T46" fmla="*/ 246 w 830"/>
                <a:gd name="T47" fmla="*/ 56 h 504"/>
                <a:gd name="T48" fmla="*/ 182 w 830"/>
                <a:gd name="T49" fmla="*/ 96 h 504"/>
                <a:gd name="T50" fmla="*/ 122 w 830"/>
                <a:gd name="T51" fmla="*/ 144 h 504"/>
                <a:gd name="T52" fmla="*/ 72 w 830"/>
                <a:gd name="T53" fmla="*/ 202 h 504"/>
                <a:gd name="T54" fmla="*/ 32 w 830"/>
                <a:gd name="T55" fmla="*/ 266 h 504"/>
                <a:gd name="T56" fmla="*/ 0 w 830"/>
                <a:gd name="T57" fmla="*/ 336 h 504"/>
                <a:gd name="T58" fmla="*/ 20 w 830"/>
                <a:gd name="T59" fmla="*/ 360 h 504"/>
                <a:gd name="T60" fmla="*/ 60 w 830"/>
                <a:gd name="T61" fmla="*/ 400 h 504"/>
                <a:gd name="T62" fmla="*/ 102 w 830"/>
                <a:gd name="T63" fmla="*/ 432 h 504"/>
                <a:gd name="T64" fmla="*/ 162 w 830"/>
                <a:gd name="T65" fmla="*/ 468 h 504"/>
                <a:gd name="T66" fmla="*/ 224 w 830"/>
                <a:gd name="T67"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0" h="504">
                  <a:moveTo>
                    <a:pt x="250" y="504"/>
                  </a:moveTo>
                  <a:lnTo>
                    <a:pt x="250" y="504"/>
                  </a:lnTo>
                  <a:lnTo>
                    <a:pt x="250" y="480"/>
                  </a:lnTo>
                  <a:lnTo>
                    <a:pt x="254" y="458"/>
                  </a:lnTo>
                  <a:lnTo>
                    <a:pt x="260" y="436"/>
                  </a:lnTo>
                  <a:lnTo>
                    <a:pt x="268" y="416"/>
                  </a:lnTo>
                  <a:lnTo>
                    <a:pt x="278" y="396"/>
                  </a:lnTo>
                  <a:lnTo>
                    <a:pt x="288" y="376"/>
                  </a:lnTo>
                  <a:lnTo>
                    <a:pt x="302" y="358"/>
                  </a:lnTo>
                  <a:lnTo>
                    <a:pt x="316" y="342"/>
                  </a:lnTo>
                  <a:lnTo>
                    <a:pt x="332" y="328"/>
                  </a:lnTo>
                  <a:lnTo>
                    <a:pt x="350" y="314"/>
                  </a:lnTo>
                  <a:lnTo>
                    <a:pt x="370" y="304"/>
                  </a:lnTo>
                  <a:lnTo>
                    <a:pt x="388" y="294"/>
                  </a:lnTo>
                  <a:lnTo>
                    <a:pt x="410" y="286"/>
                  </a:lnTo>
                  <a:lnTo>
                    <a:pt x="432" y="280"/>
                  </a:lnTo>
                  <a:lnTo>
                    <a:pt x="454" y="276"/>
                  </a:lnTo>
                  <a:lnTo>
                    <a:pt x="478" y="276"/>
                  </a:lnTo>
                  <a:lnTo>
                    <a:pt x="478" y="276"/>
                  </a:lnTo>
                  <a:lnTo>
                    <a:pt x="502" y="276"/>
                  </a:lnTo>
                  <a:lnTo>
                    <a:pt x="524" y="280"/>
                  </a:lnTo>
                  <a:lnTo>
                    <a:pt x="546" y="286"/>
                  </a:lnTo>
                  <a:lnTo>
                    <a:pt x="566" y="294"/>
                  </a:lnTo>
                  <a:lnTo>
                    <a:pt x="586" y="304"/>
                  </a:lnTo>
                  <a:lnTo>
                    <a:pt x="606" y="314"/>
                  </a:lnTo>
                  <a:lnTo>
                    <a:pt x="624" y="328"/>
                  </a:lnTo>
                  <a:lnTo>
                    <a:pt x="640" y="342"/>
                  </a:lnTo>
                  <a:lnTo>
                    <a:pt x="830" y="148"/>
                  </a:lnTo>
                  <a:lnTo>
                    <a:pt x="830" y="148"/>
                  </a:lnTo>
                  <a:lnTo>
                    <a:pt x="794" y="116"/>
                  </a:lnTo>
                  <a:lnTo>
                    <a:pt x="756" y="86"/>
                  </a:lnTo>
                  <a:lnTo>
                    <a:pt x="714" y="62"/>
                  </a:lnTo>
                  <a:lnTo>
                    <a:pt x="670" y="40"/>
                  </a:lnTo>
                  <a:lnTo>
                    <a:pt x="648" y="32"/>
                  </a:lnTo>
                  <a:lnTo>
                    <a:pt x="624" y="24"/>
                  </a:lnTo>
                  <a:lnTo>
                    <a:pt x="600" y="16"/>
                  </a:lnTo>
                  <a:lnTo>
                    <a:pt x="576" y="12"/>
                  </a:lnTo>
                  <a:lnTo>
                    <a:pt x="552" y="6"/>
                  </a:lnTo>
                  <a:lnTo>
                    <a:pt x="526" y="4"/>
                  </a:lnTo>
                  <a:lnTo>
                    <a:pt x="500" y="2"/>
                  </a:lnTo>
                  <a:lnTo>
                    <a:pt x="474" y="0"/>
                  </a:lnTo>
                  <a:lnTo>
                    <a:pt x="474" y="0"/>
                  </a:lnTo>
                  <a:lnTo>
                    <a:pt x="434" y="2"/>
                  </a:lnTo>
                  <a:lnTo>
                    <a:pt x="394" y="8"/>
                  </a:lnTo>
                  <a:lnTo>
                    <a:pt x="356" y="16"/>
                  </a:lnTo>
                  <a:lnTo>
                    <a:pt x="318" y="26"/>
                  </a:lnTo>
                  <a:lnTo>
                    <a:pt x="282" y="40"/>
                  </a:lnTo>
                  <a:lnTo>
                    <a:pt x="246" y="56"/>
                  </a:lnTo>
                  <a:lnTo>
                    <a:pt x="214" y="74"/>
                  </a:lnTo>
                  <a:lnTo>
                    <a:pt x="182" y="96"/>
                  </a:lnTo>
                  <a:lnTo>
                    <a:pt x="152" y="118"/>
                  </a:lnTo>
                  <a:lnTo>
                    <a:pt x="122" y="144"/>
                  </a:lnTo>
                  <a:lnTo>
                    <a:pt x="96" y="172"/>
                  </a:lnTo>
                  <a:lnTo>
                    <a:pt x="72" y="202"/>
                  </a:lnTo>
                  <a:lnTo>
                    <a:pt x="50" y="234"/>
                  </a:lnTo>
                  <a:lnTo>
                    <a:pt x="32" y="266"/>
                  </a:lnTo>
                  <a:lnTo>
                    <a:pt x="14" y="300"/>
                  </a:lnTo>
                  <a:lnTo>
                    <a:pt x="0" y="336"/>
                  </a:lnTo>
                  <a:lnTo>
                    <a:pt x="0" y="336"/>
                  </a:lnTo>
                  <a:lnTo>
                    <a:pt x="20" y="360"/>
                  </a:lnTo>
                  <a:lnTo>
                    <a:pt x="40" y="382"/>
                  </a:lnTo>
                  <a:lnTo>
                    <a:pt x="60" y="400"/>
                  </a:lnTo>
                  <a:lnTo>
                    <a:pt x="82" y="418"/>
                  </a:lnTo>
                  <a:lnTo>
                    <a:pt x="102" y="432"/>
                  </a:lnTo>
                  <a:lnTo>
                    <a:pt x="124" y="446"/>
                  </a:lnTo>
                  <a:lnTo>
                    <a:pt x="162" y="468"/>
                  </a:lnTo>
                  <a:lnTo>
                    <a:pt x="196" y="484"/>
                  </a:lnTo>
                  <a:lnTo>
                    <a:pt x="224" y="496"/>
                  </a:lnTo>
                  <a:lnTo>
                    <a:pt x="250" y="504"/>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5"/>
            <p:cNvSpPr>
              <a:spLocks/>
            </p:cNvSpPr>
            <p:nvPr userDrawn="1"/>
          </p:nvSpPr>
          <p:spPr bwMode="auto">
            <a:xfrm>
              <a:off x="270839" y="751784"/>
              <a:ext cx="665614" cy="400645"/>
            </a:xfrm>
            <a:custGeom>
              <a:avLst/>
              <a:gdLst>
                <a:gd name="T0" fmla="*/ 640 w 834"/>
                <a:gd name="T1" fmla="*/ 160 h 502"/>
                <a:gd name="T2" fmla="*/ 606 w 834"/>
                <a:gd name="T3" fmla="*/ 188 h 502"/>
                <a:gd name="T4" fmla="*/ 568 w 834"/>
                <a:gd name="T5" fmla="*/ 210 h 502"/>
                <a:gd name="T6" fmla="*/ 524 w 834"/>
                <a:gd name="T7" fmla="*/ 224 h 502"/>
                <a:gd name="T8" fmla="*/ 478 w 834"/>
                <a:gd name="T9" fmla="*/ 228 h 502"/>
                <a:gd name="T10" fmla="*/ 454 w 834"/>
                <a:gd name="T11" fmla="*/ 228 h 502"/>
                <a:gd name="T12" fmla="*/ 410 w 834"/>
                <a:gd name="T13" fmla="*/ 218 h 502"/>
                <a:gd name="T14" fmla="*/ 370 w 834"/>
                <a:gd name="T15" fmla="*/ 200 h 502"/>
                <a:gd name="T16" fmla="*/ 332 w 834"/>
                <a:gd name="T17" fmla="*/ 176 h 502"/>
                <a:gd name="T18" fmla="*/ 302 w 834"/>
                <a:gd name="T19" fmla="*/ 146 h 502"/>
                <a:gd name="T20" fmla="*/ 278 w 834"/>
                <a:gd name="T21" fmla="*/ 108 h 502"/>
                <a:gd name="T22" fmla="*/ 260 w 834"/>
                <a:gd name="T23" fmla="*/ 68 h 502"/>
                <a:gd name="T24" fmla="*/ 250 w 834"/>
                <a:gd name="T25" fmla="*/ 24 h 502"/>
                <a:gd name="T26" fmla="*/ 250 w 834"/>
                <a:gd name="T27" fmla="*/ 0 h 502"/>
                <a:gd name="T28" fmla="*/ 196 w 834"/>
                <a:gd name="T29" fmla="*/ 20 h 502"/>
                <a:gd name="T30" fmla="*/ 124 w 834"/>
                <a:gd name="T31" fmla="*/ 58 h 502"/>
                <a:gd name="T32" fmla="*/ 82 w 834"/>
                <a:gd name="T33" fmla="*/ 86 h 502"/>
                <a:gd name="T34" fmla="*/ 40 w 834"/>
                <a:gd name="T35" fmla="*/ 124 h 502"/>
                <a:gd name="T36" fmla="*/ 0 w 834"/>
                <a:gd name="T37" fmla="*/ 168 h 502"/>
                <a:gd name="T38" fmla="*/ 14 w 834"/>
                <a:gd name="T39" fmla="*/ 204 h 502"/>
                <a:gd name="T40" fmla="*/ 50 w 834"/>
                <a:gd name="T41" fmla="*/ 270 h 502"/>
                <a:gd name="T42" fmla="*/ 96 w 834"/>
                <a:gd name="T43" fmla="*/ 332 h 502"/>
                <a:gd name="T44" fmla="*/ 152 w 834"/>
                <a:gd name="T45" fmla="*/ 386 h 502"/>
                <a:gd name="T46" fmla="*/ 214 w 834"/>
                <a:gd name="T47" fmla="*/ 430 h 502"/>
                <a:gd name="T48" fmla="*/ 282 w 834"/>
                <a:gd name="T49" fmla="*/ 464 h 502"/>
                <a:gd name="T50" fmla="*/ 356 w 834"/>
                <a:gd name="T51" fmla="*/ 488 h 502"/>
                <a:gd name="T52" fmla="*/ 434 w 834"/>
                <a:gd name="T53" fmla="*/ 502 h 502"/>
                <a:gd name="T54" fmla="*/ 474 w 834"/>
                <a:gd name="T55" fmla="*/ 502 h 502"/>
                <a:gd name="T56" fmla="*/ 526 w 834"/>
                <a:gd name="T57" fmla="*/ 500 h 502"/>
                <a:gd name="T58" fmla="*/ 578 w 834"/>
                <a:gd name="T59" fmla="*/ 492 h 502"/>
                <a:gd name="T60" fmla="*/ 626 w 834"/>
                <a:gd name="T61" fmla="*/ 480 h 502"/>
                <a:gd name="T62" fmla="*/ 672 w 834"/>
                <a:gd name="T63" fmla="*/ 462 h 502"/>
                <a:gd name="T64" fmla="*/ 716 w 834"/>
                <a:gd name="T65" fmla="*/ 442 h 502"/>
                <a:gd name="T66" fmla="*/ 798 w 834"/>
                <a:gd name="T67" fmla="*/ 386 h 502"/>
                <a:gd name="T68" fmla="*/ 640 w 834"/>
                <a:gd name="T69" fmla="*/ 16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4" h="502">
                  <a:moveTo>
                    <a:pt x="640" y="160"/>
                  </a:moveTo>
                  <a:lnTo>
                    <a:pt x="640" y="160"/>
                  </a:lnTo>
                  <a:lnTo>
                    <a:pt x="624" y="176"/>
                  </a:lnTo>
                  <a:lnTo>
                    <a:pt x="606" y="188"/>
                  </a:lnTo>
                  <a:lnTo>
                    <a:pt x="588" y="200"/>
                  </a:lnTo>
                  <a:lnTo>
                    <a:pt x="568" y="210"/>
                  </a:lnTo>
                  <a:lnTo>
                    <a:pt x="546" y="218"/>
                  </a:lnTo>
                  <a:lnTo>
                    <a:pt x="524" y="224"/>
                  </a:lnTo>
                  <a:lnTo>
                    <a:pt x="502" y="228"/>
                  </a:lnTo>
                  <a:lnTo>
                    <a:pt x="478" y="228"/>
                  </a:lnTo>
                  <a:lnTo>
                    <a:pt x="478" y="228"/>
                  </a:lnTo>
                  <a:lnTo>
                    <a:pt x="454" y="228"/>
                  </a:lnTo>
                  <a:lnTo>
                    <a:pt x="432" y="224"/>
                  </a:lnTo>
                  <a:lnTo>
                    <a:pt x="410" y="218"/>
                  </a:lnTo>
                  <a:lnTo>
                    <a:pt x="388" y="210"/>
                  </a:lnTo>
                  <a:lnTo>
                    <a:pt x="370" y="200"/>
                  </a:lnTo>
                  <a:lnTo>
                    <a:pt x="350" y="190"/>
                  </a:lnTo>
                  <a:lnTo>
                    <a:pt x="332" y="176"/>
                  </a:lnTo>
                  <a:lnTo>
                    <a:pt x="316" y="162"/>
                  </a:lnTo>
                  <a:lnTo>
                    <a:pt x="302" y="146"/>
                  </a:lnTo>
                  <a:lnTo>
                    <a:pt x="288" y="128"/>
                  </a:lnTo>
                  <a:lnTo>
                    <a:pt x="278" y="108"/>
                  </a:lnTo>
                  <a:lnTo>
                    <a:pt x="268" y="88"/>
                  </a:lnTo>
                  <a:lnTo>
                    <a:pt x="260" y="68"/>
                  </a:lnTo>
                  <a:lnTo>
                    <a:pt x="254" y="46"/>
                  </a:lnTo>
                  <a:lnTo>
                    <a:pt x="250" y="24"/>
                  </a:lnTo>
                  <a:lnTo>
                    <a:pt x="250" y="0"/>
                  </a:lnTo>
                  <a:lnTo>
                    <a:pt x="250" y="0"/>
                  </a:lnTo>
                  <a:lnTo>
                    <a:pt x="224" y="8"/>
                  </a:lnTo>
                  <a:lnTo>
                    <a:pt x="196" y="20"/>
                  </a:lnTo>
                  <a:lnTo>
                    <a:pt x="162" y="36"/>
                  </a:lnTo>
                  <a:lnTo>
                    <a:pt x="124" y="58"/>
                  </a:lnTo>
                  <a:lnTo>
                    <a:pt x="102" y="72"/>
                  </a:lnTo>
                  <a:lnTo>
                    <a:pt x="82" y="86"/>
                  </a:lnTo>
                  <a:lnTo>
                    <a:pt x="60" y="104"/>
                  </a:lnTo>
                  <a:lnTo>
                    <a:pt x="40" y="124"/>
                  </a:lnTo>
                  <a:lnTo>
                    <a:pt x="20" y="144"/>
                  </a:lnTo>
                  <a:lnTo>
                    <a:pt x="0" y="168"/>
                  </a:lnTo>
                  <a:lnTo>
                    <a:pt x="0" y="168"/>
                  </a:lnTo>
                  <a:lnTo>
                    <a:pt x="14" y="204"/>
                  </a:lnTo>
                  <a:lnTo>
                    <a:pt x="32" y="238"/>
                  </a:lnTo>
                  <a:lnTo>
                    <a:pt x="50" y="270"/>
                  </a:lnTo>
                  <a:lnTo>
                    <a:pt x="72" y="302"/>
                  </a:lnTo>
                  <a:lnTo>
                    <a:pt x="96" y="332"/>
                  </a:lnTo>
                  <a:lnTo>
                    <a:pt x="122" y="360"/>
                  </a:lnTo>
                  <a:lnTo>
                    <a:pt x="152" y="386"/>
                  </a:lnTo>
                  <a:lnTo>
                    <a:pt x="182" y="408"/>
                  </a:lnTo>
                  <a:lnTo>
                    <a:pt x="214" y="430"/>
                  </a:lnTo>
                  <a:lnTo>
                    <a:pt x="246" y="448"/>
                  </a:lnTo>
                  <a:lnTo>
                    <a:pt x="282" y="464"/>
                  </a:lnTo>
                  <a:lnTo>
                    <a:pt x="318" y="478"/>
                  </a:lnTo>
                  <a:lnTo>
                    <a:pt x="356" y="488"/>
                  </a:lnTo>
                  <a:lnTo>
                    <a:pt x="394" y="496"/>
                  </a:lnTo>
                  <a:lnTo>
                    <a:pt x="434" y="502"/>
                  </a:lnTo>
                  <a:lnTo>
                    <a:pt x="474" y="502"/>
                  </a:lnTo>
                  <a:lnTo>
                    <a:pt x="474" y="502"/>
                  </a:lnTo>
                  <a:lnTo>
                    <a:pt x="500" y="502"/>
                  </a:lnTo>
                  <a:lnTo>
                    <a:pt x="526" y="500"/>
                  </a:lnTo>
                  <a:lnTo>
                    <a:pt x="552" y="498"/>
                  </a:lnTo>
                  <a:lnTo>
                    <a:pt x="578" y="492"/>
                  </a:lnTo>
                  <a:lnTo>
                    <a:pt x="602" y="486"/>
                  </a:lnTo>
                  <a:lnTo>
                    <a:pt x="626" y="480"/>
                  </a:lnTo>
                  <a:lnTo>
                    <a:pt x="650" y="472"/>
                  </a:lnTo>
                  <a:lnTo>
                    <a:pt x="672" y="462"/>
                  </a:lnTo>
                  <a:lnTo>
                    <a:pt x="694" y="452"/>
                  </a:lnTo>
                  <a:lnTo>
                    <a:pt x="716" y="442"/>
                  </a:lnTo>
                  <a:lnTo>
                    <a:pt x="758" y="416"/>
                  </a:lnTo>
                  <a:lnTo>
                    <a:pt x="798" y="386"/>
                  </a:lnTo>
                  <a:lnTo>
                    <a:pt x="834" y="352"/>
                  </a:lnTo>
                  <a:lnTo>
                    <a:pt x="640" y="160"/>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6"/>
            <p:cNvSpPr>
              <a:spLocks/>
            </p:cNvSpPr>
            <p:nvPr userDrawn="1"/>
          </p:nvSpPr>
          <p:spPr bwMode="auto">
            <a:xfrm>
              <a:off x="815142" y="608127"/>
              <a:ext cx="223467" cy="288911"/>
            </a:xfrm>
            <a:custGeom>
              <a:avLst/>
              <a:gdLst>
                <a:gd name="T0" fmla="*/ 0 w 280"/>
                <a:gd name="T1" fmla="*/ 180 h 362"/>
                <a:gd name="T2" fmla="*/ 0 w 280"/>
                <a:gd name="T3" fmla="*/ 180 h 362"/>
                <a:gd name="T4" fmla="*/ 0 w 280"/>
                <a:gd name="T5" fmla="*/ 180 h 362"/>
                <a:gd name="T6" fmla="*/ 26 w 280"/>
                <a:gd name="T7" fmla="*/ 190 h 362"/>
                <a:gd name="T8" fmla="*/ 54 w 280"/>
                <a:gd name="T9" fmla="*/ 202 h 362"/>
                <a:gd name="T10" fmla="*/ 90 w 280"/>
                <a:gd name="T11" fmla="*/ 220 h 362"/>
                <a:gd name="T12" fmla="*/ 128 w 280"/>
                <a:gd name="T13" fmla="*/ 244 h 362"/>
                <a:gd name="T14" fmla="*/ 150 w 280"/>
                <a:gd name="T15" fmla="*/ 260 h 362"/>
                <a:gd name="T16" fmla="*/ 170 w 280"/>
                <a:gd name="T17" fmla="*/ 276 h 362"/>
                <a:gd name="T18" fmla="*/ 192 w 280"/>
                <a:gd name="T19" fmla="*/ 294 h 362"/>
                <a:gd name="T20" fmla="*/ 212 w 280"/>
                <a:gd name="T21" fmla="*/ 314 h 362"/>
                <a:gd name="T22" fmla="*/ 232 w 280"/>
                <a:gd name="T23" fmla="*/ 338 h 362"/>
                <a:gd name="T24" fmla="*/ 250 w 280"/>
                <a:gd name="T25" fmla="*/ 362 h 362"/>
                <a:gd name="T26" fmla="*/ 250 w 280"/>
                <a:gd name="T27" fmla="*/ 362 h 362"/>
                <a:gd name="T28" fmla="*/ 262 w 280"/>
                <a:gd name="T29" fmla="*/ 318 h 362"/>
                <a:gd name="T30" fmla="*/ 272 w 280"/>
                <a:gd name="T31" fmla="*/ 272 h 362"/>
                <a:gd name="T32" fmla="*/ 278 w 280"/>
                <a:gd name="T33" fmla="*/ 226 h 362"/>
                <a:gd name="T34" fmla="*/ 280 w 280"/>
                <a:gd name="T35" fmla="*/ 180 h 362"/>
                <a:gd name="T36" fmla="*/ 280 w 280"/>
                <a:gd name="T37" fmla="*/ 180 h 362"/>
                <a:gd name="T38" fmla="*/ 278 w 280"/>
                <a:gd name="T39" fmla="*/ 134 h 362"/>
                <a:gd name="T40" fmla="*/ 272 w 280"/>
                <a:gd name="T41" fmla="*/ 88 h 362"/>
                <a:gd name="T42" fmla="*/ 264 w 280"/>
                <a:gd name="T43" fmla="*/ 44 h 362"/>
                <a:gd name="T44" fmla="*/ 250 w 280"/>
                <a:gd name="T45" fmla="*/ 0 h 362"/>
                <a:gd name="T46" fmla="*/ 250 w 280"/>
                <a:gd name="T47" fmla="*/ 0 h 362"/>
                <a:gd name="T48" fmla="*/ 230 w 280"/>
                <a:gd name="T49" fmla="*/ 24 h 362"/>
                <a:gd name="T50" fmla="*/ 210 w 280"/>
                <a:gd name="T51" fmla="*/ 48 h 362"/>
                <a:gd name="T52" fmla="*/ 190 w 280"/>
                <a:gd name="T53" fmla="*/ 68 h 362"/>
                <a:gd name="T54" fmla="*/ 170 w 280"/>
                <a:gd name="T55" fmla="*/ 86 h 362"/>
                <a:gd name="T56" fmla="*/ 148 w 280"/>
                <a:gd name="T57" fmla="*/ 104 h 362"/>
                <a:gd name="T58" fmla="*/ 128 w 280"/>
                <a:gd name="T59" fmla="*/ 118 h 362"/>
                <a:gd name="T60" fmla="*/ 88 w 280"/>
                <a:gd name="T61" fmla="*/ 142 h 362"/>
                <a:gd name="T62" fmla="*/ 54 w 280"/>
                <a:gd name="T63" fmla="*/ 160 h 362"/>
                <a:gd name="T64" fmla="*/ 26 w 280"/>
                <a:gd name="T65" fmla="*/ 172 h 362"/>
                <a:gd name="T66" fmla="*/ 0 w 280"/>
                <a:gd name="T67" fmla="*/ 18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62">
                  <a:moveTo>
                    <a:pt x="0" y="180"/>
                  </a:moveTo>
                  <a:lnTo>
                    <a:pt x="0" y="180"/>
                  </a:lnTo>
                  <a:lnTo>
                    <a:pt x="0" y="180"/>
                  </a:lnTo>
                  <a:lnTo>
                    <a:pt x="26" y="190"/>
                  </a:lnTo>
                  <a:lnTo>
                    <a:pt x="54" y="202"/>
                  </a:lnTo>
                  <a:lnTo>
                    <a:pt x="90" y="220"/>
                  </a:lnTo>
                  <a:lnTo>
                    <a:pt x="128" y="244"/>
                  </a:lnTo>
                  <a:lnTo>
                    <a:pt x="150" y="260"/>
                  </a:lnTo>
                  <a:lnTo>
                    <a:pt x="170" y="276"/>
                  </a:lnTo>
                  <a:lnTo>
                    <a:pt x="192" y="294"/>
                  </a:lnTo>
                  <a:lnTo>
                    <a:pt x="212" y="314"/>
                  </a:lnTo>
                  <a:lnTo>
                    <a:pt x="232" y="338"/>
                  </a:lnTo>
                  <a:lnTo>
                    <a:pt x="250" y="362"/>
                  </a:lnTo>
                  <a:lnTo>
                    <a:pt x="250" y="362"/>
                  </a:lnTo>
                  <a:lnTo>
                    <a:pt x="262" y="318"/>
                  </a:lnTo>
                  <a:lnTo>
                    <a:pt x="272" y="272"/>
                  </a:lnTo>
                  <a:lnTo>
                    <a:pt x="278" y="226"/>
                  </a:lnTo>
                  <a:lnTo>
                    <a:pt x="280" y="180"/>
                  </a:lnTo>
                  <a:lnTo>
                    <a:pt x="280" y="180"/>
                  </a:lnTo>
                  <a:lnTo>
                    <a:pt x="278" y="134"/>
                  </a:lnTo>
                  <a:lnTo>
                    <a:pt x="272" y="88"/>
                  </a:lnTo>
                  <a:lnTo>
                    <a:pt x="264" y="44"/>
                  </a:lnTo>
                  <a:lnTo>
                    <a:pt x="250" y="0"/>
                  </a:lnTo>
                  <a:lnTo>
                    <a:pt x="250" y="0"/>
                  </a:lnTo>
                  <a:lnTo>
                    <a:pt x="230" y="24"/>
                  </a:lnTo>
                  <a:lnTo>
                    <a:pt x="210" y="48"/>
                  </a:lnTo>
                  <a:lnTo>
                    <a:pt x="190" y="68"/>
                  </a:lnTo>
                  <a:lnTo>
                    <a:pt x="170" y="86"/>
                  </a:lnTo>
                  <a:lnTo>
                    <a:pt x="148" y="104"/>
                  </a:lnTo>
                  <a:lnTo>
                    <a:pt x="128" y="118"/>
                  </a:lnTo>
                  <a:lnTo>
                    <a:pt x="88" y="142"/>
                  </a:lnTo>
                  <a:lnTo>
                    <a:pt x="54" y="160"/>
                  </a:lnTo>
                  <a:lnTo>
                    <a:pt x="26" y="172"/>
                  </a:lnTo>
                  <a:lnTo>
                    <a:pt x="0" y="180"/>
                  </a:lnTo>
                  <a:close/>
                </a:path>
              </a:pathLst>
            </a:custGeom>
            <a:solidFill>
              <a:srgbClr val="FFFFFF"/>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7"/>
            <p:cNvSpPr>
              <a:spLocks/>
            </p:cNvSpPr>
            <p:nvPr userDrawn="1"/>
          </p:nvSpPr>
          <p:spPr bwMode="auto">
            <a:xfrm>
              <a:off x="815142" y="608127"/>
              <a:ext cx="223467" cy="288911"/>
            </a:xfrm>
            <a:custGeom>
              <a:avLst/>
              <a:gdLst>
                <a:gd name="T0" fmla="*/ 0 w 280"/>
                <a:gd name="T1" fmla="*/ 180 h 362"/>
                <a:gd name="T2" fmla="*/ 0 w 280"/>
                <a:gd name="T3" fmla="*/ 180 h 362"/>
                <a:gd name="T4" fmla="*/ 0 w 280"/>
                <a:gd name="T5" fmla="*/ 180 h 362"/>
                <a:gd name="T6" fmla="*/ 26 w 280"/>
                <a:gd name="T7" fmla="*/ 190 h 362"/>
                <a:gd name="T8" fmla="*/ 54 w 280"/>
                <a:gd name="T9" fmla="*/ 202 h 362"/>
                <a:gd name="T10" fmla="*/ 90 w 280"/>
                <a:gd name="T11" fmla="*/ 220 h 362"/>
                <a:gd name="T12" fmla="*/ 128 w 280"/>
                <a:gd name="T13" fmla="*/ 244 h 362"/>
                <a:gd name="T14" fmla="*/ 150 w 280"/>
                <a:gd name="T15" fmla="*/ 260 h 362"/>
                <a:gd name="T16" fmla="*/ 170 w 280"/>
                <a:gd name="T17" fmla="*/ 276 h 362"/>
                <a:gd name="T18" fmla="*/ 192 w 280"/>
                <a:gd name="T19" fmla="*/ 294 h 362"/>
                <a:gd name="T20" fmla="*/ 212 w 280"/>
                <a:gd name="T21" fmla="*/ 314 h 362"/>
                <a:gd name="T22" fmla="*/ 232 w 280"/>
                <a:gd name="T23" fmla="*/ 338 h 362"/>
                <a:gd name="T24" fmla="*/ 250 w 280"/>
                <a:gd name="T25" fmla="*/ 362 h 362"/>
                <a:gd name="T26" fmla="*/ 250 w 280"/>
                <a:gd name="T27" fmla="*/ 362 h 362"/>
                <a:gd name="T28" fmla="*/ 262 w 280"/>
                <a:gd name="T29" fmla="*/ 318 h 362"/>
                <a:gd name="T30" fmla="*/ 272 w 280"/>
                <a:gd name="T31" fmla="*/ 272 h 362"/>
                <a:gd name="T32" fmla="*/ 278 w 280"/>
                <a:gd name="T33" fmla="*/ 226 h 362"/>
                <a:gd name="T34" fmla="*/ 280 w 280"/>
                <a:gd name="T35" fmla="*/ 180 h 362"/>
                <a:gd name="T36" fmla="*/ 280 w 280"/>
                <a:gd name="T37" fmla="*/ 180 h 362"/>
                <a:gd name="T38" fmla="*/ 278 w 280"/>
                <a:gd name="T39" fmla="*/ 134 h 362"/>
                <a:gd name="T40" fmla="*/ 272 w 280"/>
                <a:gd name="T41" fmla="*/ 88 h 362"/>
                <a:gd name="T42" fmla="*/ 264 w 280"/>
                <a:gd name="T43" fmla="*/ 44 h 362"/>
                <a:gd name="T44" fmla="*/ 250 w 280"/>
                <a:gd name="T45" fmla="*/ 0 h 362"/>
                <a:gd name="T46" fmla="*/ 250 w 280"/>
                <a:gd name="T47" fmla="*/ 0 h 362"/>
                <a:gd name="T48" fmla="*/ 230 w 280"/>
                <a:gd name="T49" fmla="*/ 24 h 362"/>
                <a:gd name="T50" fmla="*/ 210 w 280"/>
                <a:gd name="T51" fmla="*/ 48 h 362"/>
                <a:gd name="T52" fmla="*/ 190 w 280"/>
                <a:gd name="T53" fmla="*/ 68 h 362"/>
                <a:gd name="T54" fmla="*/ 170 w 280"/>
                <a:gd name="T55" fmla="*/ 86 h 362"/>
                <a:gd name="T56" fmla="*/ 148 w 280"/>
                <a:gd name="T57" fmla="*/ 104 h 362"/>
                <a:gd name="T58" fmla="*/ 128 w 280"/>
                <a:gd name="T59" fmla="*/ 118 h 362"/>
                <a:gd name="T60" fmla="*/ 88 w 280"/>
                <a:gd name="T61" fmla="*/ 142 h 362"/>
                <a:gd name="T62" fmla="*/ 54 w 280"/>
                <a:gd name="T63" fmla="*/ 160 h 362"/>
                <a:gd name="T64" fmla="*/ 26 w 280"/>
                <a:gd name="T65" fmla="*/ 172 h 362"/>
                <a:gd name="T66" fmla="*/ 0 w 280"/>
                <a:gd name="T67" fmla="*/ 18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62">
                  <a:moveTo>
                    <a:pt x="0" y="180"/>
                  </a:moveTo>
                  <a:lnTo>
                    <a:pt x="0" y="180"/>
                  </a:lnTo>
                  <a:lnTo>
                    <a:pt x="0" y="180"/>
                  </a:lnTo>
                  <a:lnTo>
                    <a:pt x="26" y="190"/>
                  </a:lnTo>
                  <a:lnTo>
                    <a:pt x="54" y="202"/>
                  </a:lnTo>
                  <a:lnTo>
                    <a:pt x="90" y="220"/>
                  </a:lnTo>
                  <a:lnTo>
                    <a:pt x="128" y="244"/>
                  </a:lnTo>
                  <a:lnTo>
                    <a:pt x="150" y="260"/>
                  </a:lnTo>
                  <a:lnTo>
                    <a:pt x="170" y="276"/>
                  </a:lnTo>
                  <a:lnTo>
                    <a:pt x="192" y="294"/>
                  </a:lnTo>
                  <a:lnTo>
                    <a:pt x="212" y="314"/>
                  </a:lnTo>
                  <a:lnTo>
                    <a:pt x="232" y="338"/>
                  </a:lnTo>
                  <a:lnTo>
                    <a:pt x="250" y="362"/>
                  </a:lnTo>
                  <a:lnTo>
                    <a:pt x="250" y="362"/>
                  </a:lnTo>
                  <a:lnTo>
                    <a:pt x="262" y="318"/>
                  </a:lnTo>
                  <a:lnTo>
                    <a:pt x="272" y="272"/>
                  </a:lnTo>
                  <a:lnTo>
                    <a:pt x="278" y="226"/>
                  </a:lnTo>
                  <a:lnTo>
                    <a:pt x="280" y="180"/>
                  </a:lnTo>
                  <a:lnTo>
                    <a:pt x="280" y="180"/>
                  </a:lnTo>
                  <a:lnTo>
                    <a:pt x="278" y="134"/>
                  </a:lnTo>
                  <a:lnTo>
                    <a:pt x="272" y="88"/>
                  </a:lnTo>
                  <a:lnTo>
                    <a:pt x="264" y="44"/>
                  </a:lnTo>
                  <a:lnTo>
                    <a:pt x="250" y="0"/>
                  </a:lnTo>
                  <a:lnTo>
                    <a:pt x="250" y="0"/>
                  </a:lnTo>
                  <a:lnTo>
                    <a:pt x="230" y="24"/>
                  </a:lnTo>
                  <a:lnTo>
                    <a:pt x="210" y="48"/>
                  </a:lnTo>
                  <a:lnTo>
                    <a:pt x="190" y="68"/>
                  </a:lnTo>
                  <a:lnTo>
                    <a:pt x="170" y="86"/>
                  </a:lnTo>
                  <a:lnTo>
                    <a:pt x="148" y="104"/>
                  </a:lnTo>
                  <a:lnTo>
                    <a:pt x="128" y="118"/>
                  </a:lnTo>
                  <a:lnTo>
                    <a:pt x="88" y="142"/>
                  </a:lnTo>
                  <a:lnTo>
                    <a:pt x="54" y="160"/>
                  </a:lnTo>
                  <a:lnTo>
                    <a:pt x="26" y="172"/>
                  </a:lnTo>
                  <a:lnTo>
                    <a:pt x="0" y="180"/>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p:cNvGrpSpPr/>
          <p:nvPr userDrawn="1"/>
        </p:nvGrpSpPr>
        <p:grpSpPr>
          <a:xfrm>
            <a:off x="631630" y="476099"/>
            <a:ext cx="2339975" cy="800100"/>
            <a:chOff x="274638" y="350838"/>
            <a:chExt cx="2339975" cy="800100"/>
          </a:xfrm>
        </p:grpSpPr>
        <p:sp>
          <p:nvSpPr>
            <p:cNvPr id="42" name="Freeform 5"/>
            <p:cNvSpPr>
              <a:spLocks/>
            </p:cNvSpPr>
            <p:nvPr userDrawn="1"/>
          </p:nvSpPr>
          <p:spPr bwMode="auto">
            <a:xfrm>
              <a:off x="1239838" y="515938"/>
              <a:ext cx="334963" cy="471488"/>
            </a:xfrm>
            <a:custGeom>
              <a:avLst/>
              <a:gdLst>
                <a:gd name="T0" fmla="*/ 211 w 211"/>
                <a:gd name="T1" fmla="*/ 75 h 297"/>
                <a:gd name="T2" fmla="*/ 201 w 211"/>
                <a:gd name="T3" fmla="*/ 66 h 297"/>
                <a:gd name="T4" fmla="*/ 188 w 211"/>
                <a:gd name="T5" fmla="*/ 58 h 297"/>
                <a:gd name="T6" fmla="*/ 172 w 211"/>
                <a:gd name="T7" fmla="*/ 53 h 297"/>
                <a:gd name="T8" fmla="*/ 152 w 211"/>
                <a:gd name="T9" fmla="*/ 51 h 297"/>
                <a:gd name="T10" fmla="*/ 142 w 211"/>
                <a:gd name="T11" fmla="*/ 51 h 297"/>
                <a:gd name="T12" fmla="*/ 123 w 211"/>
                <a:gd name="T13" fmla="*/ 55 h 297"/>
                <a:gd name="T14" fmla="*/ 106 w 211"/>
                <a:gd name="T15" fmla="*/ 62 h 297"/>
                <a:gd name="T16" fmla="*/ 90 w 211"/>
                <a:gd name="T17" fmla="*/ 72 h 297"/>
                <a:gd name="T18" fmla="*/ 76 w 211"/>
                <a:gd name="T19" fmla="*/ 85 h 297"/>
                <a:gd name="T20" fmla="*/ 65 w 211"/>
                <a:gd name="T21" fmla="*/ 100 h 297"/>
                <a:gd name="T22" fmla="*/ 58 w 211"/>
                <a:gd name="T23" fmla="*/ 118 h 297"/>
                <a:gd name="T24" fmla="*/ 54 w 211"/>
                <a:gd name="T25" fmla="*/ 137 h 297"/>
                <a:gd name="T26" fmla="*/ 53 w 211"/>
                <a:gd name="T27" fmla="*/ 149 h 297"/>
                <a:gd name="T28" fmla="*/ 55 w 211"/>
                <a:gd name="T29" fmla="*/ 169 h 297"/>
                <a:gd name="T30" fmla="*/ 61 w 211"/>
                <a:gd name="T31" fmla="*/ 188 h 297"/>
                <a:gd name="T32" fmla="*/ 70 w 211"/>
                <a:gd name="T33" fmla="*/ 205 h 297"/>
                <a:gd name="T34" fmla="*/ 83 w 211"/>
                <a:gd name="T35" fmla="*/ 219 h 297"/>
                <a:gd name="T36" fmla="*/ 97 w 211"/>
                <a:gd name="T37" fmla="*/ 230 h 297"/>
                <a:gd name="T38" fmla="*/ 114 w 211"/>
                <a:gd name="T39" fmla="*/ 239 h 297"/>
                <a:gd name="T40" fmla="*/ 133 w 211"/>
                <a:gd name="T41" fmla="*/ 244 h 297"/>
                <a:gd name="T42" fmla="*/ 152 w 211"/>
                <a:gd name="T43" fmla="*/ 246 h 297"/>
                <a:gd name="T44" fmla="*/ 162 w 211"/>
                <a:gd name="T45" fmla="*/ 246 h 297"/>
                <a:gd name="T46" fmla="*/ 180 w 211"/>
                <a:gd name="T47" fmla="*/ 242 h 297"/>
                <a:gd name="T48" fmla="*/ 195 w 211"/>
                <a:gd name="T49" fmla="*/ 236 h 297"/>
                <a:gd name="T50" fmla="*/ 206 w 211"/>
                <a:gd name="T51" fmla="*/ 227 h 297"/>
                <a:gd name="T52" fmla="*/ 211 w 211"/>
                <a:gd name="T53" fmla="*/ 297 h 297"/>
                <a:gd name="T54" fmla="*/ 208 w 211"/>
                <a:gd name="T55" fmla="*/ 294 h 297"/>
                <a:gd name="T56" fmla="*/ 205 w 211"/>
                <a:gd name="T57" fmla="*/ 292 h 297"/>
                <a:gd name="T58" fmla="*/ 198 w 211"/>
                <a:gd name="T59" fmla="*/ 291 h 297"/>
                <a:gd name="T60" fmla="*/ 191 w 211"/>
                <a:gd name="T61" fmla="*/ 292 h 297"/>
                <a:gd name="T62" fmla="*/ 168 w 211"/>
                <a:gd name="T63" fmla="*/ 296 h 297"/>
                <a:gd name="T64" fmla="*/ 152 w 211"/>
                <a:gd name="T65" fmla="*/ 297 h 297"/>
                <a:gd name="T66" fmla="*/ 121 w 211"/>
                <a:gd name="T67" fmla="*/ 294 h 297"/>
                <a:gd name="T68" fmla="*/ 92 w 211"/>
                <a:gd name="T69" fmla="*/ 286 h 297"/>
                <a:gd name="T70" fmla="*/ 66 w 211"/>
                <a:gd name="T71" fmla="*/ 273 h 297"/>
                <a:gd name="T72" fmla="*/ 44 w 211"/>
                <a:gd name="T73" fmla="*/ 255 h 297"/>
                <a:gd name="T74" fmla="*/ 26 w 211"/>
                <a:gd name="T75" fmla="*/ 234 h 297"/>
                <a:gd name="T76" fmla="*/ 12 w 211"/>
                <a:gd name="T77" fmla="*/ 209 h 297"/>
                <a:gd name="T78" fmla="*/ 3 w 211"/>
                <a:gd name="T79" fmla="*/ 180 h 297"/>
                <a:gd name="T80" fmla="*/ 0 w 211"/>
                <a:gd name="T81" fmla="*/ 149 h 297"/>
                <a:gd name="T82" fmla="*/ 1 w 211"/>
                <a:gd name="T83" fmla="*/ 132 h 297"/>
                <a:gd name="T84" fmla="*/ 7 w 211"/>
                <a:gd name="T85" fmla="*/ 102 h 297"/>
                <a:gd name="T86" fmla="*/ 18 w 211"/>
                <a:gd name="T87" fmla="*/ 75 h 297"/>
                <a:gd name="T88" fmla="*/ 35 w 211"/>
                <a:gd name="T89" fmla="*/ 52 h 297"/>
                <a:gd name="T90" fmla="*/ 55 w 211"/>
                <a:gd name="T91" fmla="*/ 32 h 297"/>
                <a:gd name="T92" fmla="*/ 79 w 211"/>
                <a:gd name="T93" fmla="*/ 17 h 297"/>
                <a:gd name="T94" fmla="*/ 106 w 211"/>
                <a:gd name="T95" fmla="*/ 6 h 297"/>
                <a:gd name="T96" fmla="*/ 136 w 211"/>
                <a:gd name="T97" fmla="*/ 0 h 297"/>
                <a:gd name="T98" fmla="*/ 152 w 211"/>
                <a:gd name="T99" fmla="*/ 0 h 297"/>
                <a:gd name="T100" fmla="*/ 180 w 211"/>
                <a:gd name="T101" fmla="*/ 3 h 297"/>
                <a:gd name="T102" fmla="*/ 190 w 211"/>
                <a:gd name="T103" fmla="*/ 5 h 297"/>
                <a:gd name="T104" fmla="*/ 198 w 211"/>
                <a:gd name="T105" fmla="*/ 6 h 297"/>
                <a:gd name="T106" fmla="*/ 206 w 211"/>
                <a:gd name="T107" fmla="*/ 4 h 297"/>
                <a:gd name="T108" fmla="*/ 211 w 211"/>
                <a:gd name="T109" fmla="*/ 7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 h="297">
                  <a:moveTo>
                    <a:pt x="211" y="75"/>
                  </a:moveTo>
                  <a:lnTo>
                    <a:pt x="211" y="75"/>
                  </a:lnTo>
                  <a:lnTo>
                    <a:pt x="206" y="70"/>
                  </a:lnTo>
                  <a:lnTo>
                    <a:pt x="201" y="66"/>
                  </a:lnTo>
                  <a:lnTo>
                    <a:pt x="195" y="61"/>
                  </a:lnTo>
                  <a:lnTo>
                    <a:pt x="188" y="58"/>
                  </a:lnTo>
                  <a:lnTo>
                    <a:pt x="180" y="55"/>
                  </a:lnTo>
                  <a:lnTo>
                    <a:pt x="172" y="53"/>
                  </a:lnTo>
                  <a:lnTo>
                    <a:pt x="162" y="51"/>
                  </a:lnTo>
                  <a:lnTo>
                    <a:pt x="152" y="51"/>
                  </a:lnTo>
                  <a:lnTo>
                    <a:pt x="152" y="51"/>
                  </a:lnTo>
                  <a:lnTo>
                    <a:pt x="142" y="51"/>
                  </a:lnTo>
                  <a:lnTo>
                    <a:pt x="133" y="53"/>
                  </a:lnTo>
                  <a:lnTo>
                    <a:pt x="123" y="55"/>
                  </a:lnTo>
                  <a:lnTo>
                    <a:pt x="114" y="58"/>
                  </a:lnTo>
                  <a:lnTo>
                    <a:pt x="106" y="62"/>
                  </a:lnTo>
                  <a:lnTo>
                    <a:pt x="97" y="66"/>
                  </a:lnTo>
                  <a:lnTo>
                    <a:pt x="90" y="72"/>
                  </a:lnTo>
                  <a:lnTo>
                    <a:pt x="83" y="78"/>
                  </a:lnTo>
                  <a:lnTo>
                    <a:pt x="76" y="85"/>
                  </a:lnTo>
                  <a:lnTo>
                    <a:pt x="70" y="92"/>
                  </a:lnTo>
                  <a:lnTo>
                    <a:pt x="65" y="100"/>
                  </a:lnTo>
                  <a:lnTo>
                    <a:pt x="61" y="109"/>
                  </a:lnTo>
                  <a:lnTo>
                    <a:pt x="58" y="118"/>
                  </a:lnTo>
                  <a:lnTo>
                    <a:pt x="55" y="127"/>
                  </a:lnTo>
                  <a:lnTo>
                    <a:pt x="54" y="137"/>
                  </a:lnTo>
                  <a:lnTo>
                    <a:pt x="53" y="149"/>
                  </a:lnTo>
                  <a:lnTo>
                    <a:pt x="53" y="149"/>
                  </a:lnTo>
                  <a:lnTo>
                    <a:pt x="54" y="159"/>
                  </a:lnTo>
                  <a:lnTo>
                    <a:pt x="55" y="169"/>
                  </a:lnTo>
                  <a:lnTo>
                    <a:pt x="58" y="179"/>
                  </a:lnTo>
                  <a:lnTo>
                    <a:pt x="61" y="188"/>
                  </a:lnTo>
                  <a:lnTo>
                    <a:pt x="65" y="197"/>
                  </a:lnTo>
                  <a:lnTo>
                    <a:pt x="70" y="205"/>
                  </a:lnTo>
                  <a:lnTo>
                    <a:pt x="76" y="212"/>
                  </a:lnTo>
                  <a:lnTo>
                    <a:pt x="83" y="219"/>
                  </a:lnTo>
                  <a:lnTo>
                    <a:pt x="90" y="225"/>
                  </a:lnTo>
                  <a:lnTo>
                    <a:pt x="97" y="230"/>
                  </a:lnTo>
                  <a:lnTo>
                    <a:pt x="106" y="235"/>
                  </a:lnTo>
                  <a:lnTo>
                    <a:pt x="114" y="239"/>
                  </a:lnTo>
                  <a:lnTo>
                    <a:pt x="123" y="242"/>
                  </a:lnTo>
                  <a:lnTo>
                    <a:pt x="133" y="244"/>
                  </a:lnTo>
                  <a:lnTo>
                    <a:pt x="142" y="246"/>
                  </a:lnTo>
                  <a:lnTo>
                    <a:pt x="152" y="246"/>
                  </a:lnTo>
                  <a:lnTo>
                    <a:pt x="152" y="246"/>
                  </a:lnTo>
                  <a:lnTo>
                    <a:pt x="162" y="246"/>
                  </a:lnTo>
                  <a:lnTo>
                    <a:pt x="172" y="244"/>
                  </a:lnTo>
                  <a:lnTo>
                    <a:pt x="180" y="242"/>
                  </a:lnTo>
                  <a:lnTo>
                    <a:pt x="188" y="239"/>
                  </a:lnTo>
                  <a:lnTo>
                    <a:pt x="195" y="236"/>
                  </a:lnTo>
                  <a:lnTo>
                    <a:pt x="201" y="231"/>
                  </a:lnTo>
                  <a:lnTo>
                    <a:pt x="206" y="227"/>
                  </a:lnTo>
                  <a:lnTo>
                    <a:pt x="211" y="221"/>
                  </a:lnTo>
                  <a:lnTo>
                    <a:pt x="211" y="297"/>
                  </a:lnTo>
                  <a:lnTo>
                    <a:pt x="211" y="297"/>
                  </a:lnTo>
                  <a:lnTo>
                    <a:pt x="208" y="294"/>
                  </a:lnTo>
                  <a:lnTo>
                    <a:pt x="205" y="292"/>
                  </a:lnTo>
                  <a:lnTo>
                    <a:pt x="205" y="292"/>
                  </a:lnTo>
                  <a:lnTo>
                    <a:pt x="201" y="291"/>
                  </a:lnTo>
                  <a:lnTo>
                    <a:pt x="198" y="291"/>
                  </a:lnTo>
                  <a:lnTo>
                    <a:pt x="198" y="291"/>
                  </a:lnTo>
                  <a:lnTo>
                    <a:pt x="191" y="292"/>
                  </a:lnTo>
                  <a:lnTo>
                    <a:pt x="181" y="294"/>
                  </a:lnTo>
                  <a:lnTo>
                    <a:pt x="168" y="296"/>
                  </a:lnTo>
                  <a:lnTo>
                    <a:pt x="152" y="297"/>
                  </a:lnTo>
                  <a:lnTo>
                    <a:pt x="152" y="297"/>
                  </a:lnTo>
                  <a:lnTo>
                    <a:pt x="136" y="296"/>
                  </a:lnTo>
                  <a:lnTo>
                    <a:pt x="121" y="294"/>
                  </a:lnTo>
                  <a:lnTo>
                    <a:pt x="106" y="291"/>
                  </a:lnTo>
                  <a:lnTo>
                    <a:pt x="92" y="286"/>
                  </a:lnTo>
                  <a:lnTo>
                    <a:pt x="79" y="280"/>
                  </a:lnTo>
                  <a:lnTo>
                    <a:pt x="66" y="273"/>
                  </a:lnTo>
                  <a:lnTo>
                    <a:pt x="55" y="265"/>
                  </a:lnTo>
                  <a:lnTo>
                    <a:pt x="44" y="255"/>
                  </a:lnTo>
                  <a:lnTo>
                    <a:pt x="35" y="245"/>
                  </a:lnTo>
                  <a:lnTo>
                    <a:pt x="26" y="234"/>
                  </a:lnTo>
                  <a:lnTo>
                    <a:pt x="18" y="222"/>
                  </a:lnTo>
                  <a:lnTo>
                    <a:pt x="12" y="209"/>
                  </a:lnTo>
                  <a:lnTo>
                    <a:pt x="7" y="195"/>
                  </a:lnTo>
                  <a:lnTo>
                    <a:pt x="3" y="180"/>
                  </a:lnTo>
                  <a:lnTo>
                    <a:pt x="1" y="165"/>
                  </a:lnTo>
                  <a:lnTo>
                    <a:pt x="0" y="149"/>
                  </a:lnTo>
                  <a:lnTo>
                    <a:pt x="0" y="149"/>
                  </a:lnTo>
                  <a:lnTo>
                    <a:pt x="1" y="132"/>
                  </a:lnTo>
                  <a:lnTo>
                    <a:pt x="3" y="117"/>
                  </a:lnTo>
                  <a:lnTo>
                    <a:pt x="7" y="102"/>
                  </a:lnTo>
                  <a:lnTo>
                    <a:pt x="12" y="88"/>
                  </a:lnTo>
                  <a:lnTo>
                    <a:pt x="18" y="75"/>
                  </a:lnTo>
                  <a:lnTo>
                    <a:pt x="26" y="63"/>
                  </a:lnTo>
                  <a:lnTo>
                    <a:pt x="35" y="52"/>
                  </a:lnTo>
                  <a:lnTo>
                    <a:pt x="44" y="41"/>
                  </a:lnTo>
                  <a:lnTo>
                    <a:pt x="55" y="32"/>
                  </a:lnTo>
                  <a:lnTo>
                    <a:pt x="66" y="24"/>
                  </a:lnTo>
                  <a:lnTo>
                    <a:pt x="79" y="17"/>
                  </a:lnTo>
                  <a:lnTo>
                    <a:pt x="92" y="11"/>
                  </a:lnTo>
                  <a:lnTo>
                    <a:pt x="106" y="6"/>
                  </a:lnTo>
                  <a:lnTo>
                    <a:pt x="121" y="3"/>
                  </a:lnTo>
                  <a:lnTo>
                    <a:pt x="136" y="0"/>
                  </a:lnTo>
                  <a:lnTo>
                    <a:pt x="152" y="0"/>
                  </a:lnTo>
                  <a:lnTo>
                    <a:pt x="152" y="0"/>
                  </a:lnTo>
                  <a:lnTo>
                    <a:pt x="168" y="1"/>
                  </a:lnTo>
                  <a:lnTo>
                    <a:pt x="180" y="3"/>
                  </a:lnTo>
                  <a:lnTo>
                    <a:pt x="180" y="3"/>
                  </a:lnTo>
                  <a:lnTo>
                    <a:pt x="190" y="5"/>
                  </a:lnTo>
                  <a:lnTo>
                    <a:pt x="198" y="6"/>
                  </a:lnTo>
                  <a:lnTo>
                    <a:pt x="198" y="6"/>
                  </a:lnTo>
                  <a:lnTo>
                    <a:pt x="202" y="5"/>
                  </a:lnTo>
                  <a:lnTo>
                    <a:pt x="206" y="4"/>
                  </a:lnTo>
                  <a:lnTo>
                    <a:pt x="211" y="0"/>
                  </a:lnTo>
                  <a:lnTo>
                    <a:pt x="211" y="75"/>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6"/>
            <p:cNvSpPr>
              <a:spLocks noEditPoints="1"/>
            </p:cNvSpPr>
            <p:nvPr userDrawn="1"/>
          </p:nvSpPr>
          <p:spPr bwMode="auto">
            <a:xfrm>
              <a:off x="1590675" y="655638"/>
              <a:ext cx="341313" cy="331788"/>
            </a:xfrm>
            <a:custGeom>
              <a:avLst/>
              <a:gdLst>
                <a:gd name="T0" fmla="*/ 158 w 215"/>
                <a:gd name="T1" fmla="*/ 142 h 209"/>
                <a:gd name="T2" fmla="*/ 136 w 215"/>
                <a:gd name="T3" fmla="*/ 157 h 209"/>
                <a:gd name="T4" fmla="*/ 123 w 215"/>
                <a:gd name="T5" fmla="*/ 161 h 209"/>
                <a:gd name="T6" fmla="*/ 108 w 215"/>
                <a:gd name="T7" fmla="*/ 163 h 209"/>
                <a:gd name="T8" fmla="*/ 102 w 215"/>
                <a:gd name="T9" fmla="*/ 163 h 209"/>
                <a:gd name="T10" fmla="*/ 85 w 215"/>
                <a:gd name="T11" fmla="*/ 158 h 209"/>
                <a:gd name="T12" fmla="*/ 67 w 215"/>
                <a:gd name="T13" fmla="*/ 146 h 209"/>
                <a:gd name="T14" fmla="*/ 54 w 215"/>
                <a:gd name="T15" fmla="*/ 127 h 209"/>
                <a:gd name="T16" fmla="*/ 49 w 215"/>
                <a:gd name="T17" fmla="*/ 111 h 209"/>
                <a:gd name="T18" fmla="*/ 49 w 215"/>
                <a:gd name="T19" fmla="*/ 105 h 209"/>
                <a:gd name="T20" fmla="*/ 50 w 215"/>
                <a:gd name="T21" fmla="*/ 94 h 209"/>
                <a:gd name="T22" fmla="*/ 59 w 215"/>
                <a:gd name="T23" fmla="*/ 73 h 209"/>
                <a:gd name="T24" fmla="*/ 75 w 215"/>
                <a:gd name="T25" fmla="*/ 56 h 209"/>
                <a:gd name="T26" fmla="*/ 96 w 215"/>
                <a:gd name="T27" fmla="*/ 48 h 209"/>
                <a:gd name="T28" fmla="*/ 108 w 215"/>
                <a:gd name="T29" fmla="*/ 46 h 209"/>
                <a:gd name="T30" fmla="*/ 116 w 215"/>
                <a:gd name="T31" fmla="*/ 47 h 209"/>
                <a:gd name="T32" fmla="*/ 129 w 215"/>
                <a:gd name="T33" fmla="*/ 50 h 209"/>
                <a:gd name="T34" fmla="*/ 148 w 215"/>
                <a:gd name="T35" fmla="*/ 59 h 209"/>
                <a:gd name="T36" fmla="*/ 158 w 215"/>
                <a:gd name="T37" fmla="*/ 142 h 209"/>
                <a:gd name="T38" fmla="*/ 215 w 215"/>
                <a:gd name="T39" fmla="*/ 203 h 209"/>
                <a:gd name="T40" fmla="*/ 208 w 215"/>
                <a:gd name="T41" fmla="*/ 197 h 209"/>
                <a:gd name="T42" fmla="*/ 205 w 215"/>
                <a:gd name="T43" fmla="*/ 187 h 209"/>
                <a:gd name="T44" fmla="*/ 205 w 215"/>
                <a:gd name="T45" fmla="*/ 63 h 209"/>
                <a:gd name="T46" fmla="*/ 208 w 215"/>
                <a:gd name="T47" fmla="*/ 52 h 209"/>
                <a:gd name="T48" fmla="*/ 215 w 215"/>
                <a:gd name="T49" fmla="*/ 46 h 209"/>
                <a:gd name="T50" fmla="*/ 211 w 215"/>
                <a:gd name="T51" fmla="*/ 45 h 209"/>
                <a:gd name="T52" fmla="*/ 199 w 215"/>
                <a:gd name="T53" fmla="*/ 42 h 209"/>
                <a:gd name="T54" fmla="*/ 193 w 215"/>
                <a:gd name="T55" fmla="*/ 38 h 209"/>
                <a:gd name="T56" fmla="*/ 170 w 215"/>
                <a:gd name="T57" fmla="*/ 20 h 209"/>
                <a:gd name="T58" fmla="*/ 149 w 215"/>
                <a:gd name="T59" fmla="*/ 8 h 209"/>
                <a:gd name="T60" fmla="*/ 122 w 215"/>
                <a:gd name="T61" fmla="*/ 1 h 209"/>
                <a:gd name="T62" fmla="*/ 105 w 215"/>
                <a:gd name="T63" fmla="*/ 0 h 209"/>
                <a:gd name="T64" fmla="*/ 85 w 215"/>
                <a:gd name="T65" fmla="*/ 2 h 209"/>
                <a:gd name="T66" fmla="*/ 66 w 215"/>
                <a:gd name="T67" fmla="*/ 8 h 209"/>
                <a:gd name="T68" fmla="*/ 48 w 215"/>
                <a:gd name="T69" fmla="*/ 17 h 209"/>
                <a:gd name="T70" fmla="*/ 32 w 215"/>
                <a:gd name="T71" fmla="*/ 30 h 209"/>
                <a:gd name="T72" fmla="*/ 19 w 215"/>
                <a:gd name="T73" fmla="*/ 45 h 209"/>
                <a:gd name="T74" fmla="*/ 9 w 215"/>
                <a:gd name="T75" fmla="*/ 64 h 209"/>
                <a:gd name="T76" fmla="*/ 2 w 215"/>
                <a:gd name="T77" fmla="*/ 83 h 209"/>
                <a:gd name="T78" fmla="*/ 0 w 215"/>
                <a:gd name="T79" fmla="*/ 105 h 209"/>
                <a:gd name="T80" fmla="*/ 0 w 215"/>
                <a:gd name="T81" fmla="*/ 116 h 209"/>
                <a:gd name="T82" fmla="*/ 5 w 215"/>
                <a:gd name="T83" fmla="*/ 137 h 209"/>
                <a:gd name="T84" fmla="*/ 13 w 215"/>
                <a:gd name="T85" fmla="*/ 156 h 209"/>
                <a:gd name="T86" fmla="*/ 25 w 215"/>
                <a:gd name="T87" fmla="*/ 172 h 209"/>
                <a:gd name="T88" fmla="*/ 40 w 215"/>
                <a:gd name="T89" fmla="*/ 186 h 209"/>
                <a:gd name="T90" fmla="*/ 57 w 215"/>
                <a:gd name="T91" fmla="*/ 197 h 209"/>
                <a:gd name="T92" fmla="*/ 76 w 215"/>
                <a:gd name="T93" fmla="*/ 205 h 209"/>
                <a:gd name="T94" fmla="*/ 95 w 215"/>
                <a:gd name="T95" fmla="*/ 209 h 209"/>
                <a:gd name="T96" fmla="*/ 105 w 215"/>
                <a:gd name="T97" fmla="*/ 209 h 209"/>
                <a:gd name="T98" fmla="*/ 122 w 215"/>
                <a:gd name="T99" fmla="*/ 208 h 209"/>
                <a:gd name="T100" fmla="*/ 137 w 215"/>
                <a:gd name="T101" fmla="*/ 204 h 209"/>
                <a:gd name="T102" fmla="*/ 150 w 215"/>
                <a:gd name="T103" fmla="*/ 196 h 209"/>
                <a:gd name="T104" fmla="*/ 160 w 215"/>
                <a:gd name="T105" fmla="*/ 184 h 209"/>
                <a:gd name="T106" fmla="*/ 161 w 215"/>
                <a:gd name="T107" fmla="*/ 20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5" h="209">
                  <a:moveTo>
                    <a:pt x="158" y="142"/>
                  </a:moveTo>
                  <a:lnTo>
                    <a:pt x="158" y="142"/>
                  </a:lnTo>
                  <a:lnTo>
                    <a:pt x="148" y="150"/>
                  </a:lnTo>
                  <a:lnTo>
                    <a:pt x="136" y="157"/>
                  </a:lnTo>
                  <a:lnTo>
                    <a:pt x="129" y="159"/>
                  </a:lnTo>
                  <a:lnTo>
                    <a:pt x="123" y="161"/>
                  </a:lnTo>
                  <a:lnTo>
                    <a:pt x="116" y="162"/>
                  </a:lnTo>
                  <a:lnTo>
                    <a:pt x="108" y="163"/>
                  </a:lnTo>
                  <a:lnTo>
                    <a:pt x="108" y="163"/>
                  </a:lnTo>
                  <a:lnTo>
                    <a:pt x="102" y="163"/>
                  </a:lnTo>
                  <a:lnTo>
                    <a:pt x="96" y="162"/>
                  </a:lnTo>
                  <a:lnTo>
                    <a:pt x="85" y="158"/>
                  </a:lnTo>
                  <a:lnTo>
                    <a:pt x="75" y="153"/>
                  </a:lnTo>
                  <a:lnTo>
                    <a:pt x="67" y="146"/>
                  </a:lnTo>
                  <a:lnTo>
                    <a:pt x="59" y="137"/>
                  </a:lnTo>
                  <a:lnTo>
                    <a:pt x="54" y="127"/>
                  </a:lnTo>
                  <a:lnTo>
                    <a:pt x="50" y="117"/>
                  </a:lnTo>
                  <a:lnTo>
                    <a:pt x="49" y="111"/>
                  </a:lnTo>
                  <a:lnTo>
                    <a:pt x="49" y="105"/>
                  </a:lnTo>
                  <a:lnTo>
                    <a:pt x="49" y="105"/>
                  </a:lnTo>
                  <a:lnTo>
                    <a:pt x="49" y="99"/>
                  </a:lnTo>
                  <a:lnTo>
                    <a:pt x="50" y="94"/>
                  </a:lnTo>
                  <a:lnTo>
                    <a:pt x="54" y="83"/>
                  </a:lnTo>
                  <a:lnTo>
                    <a:pt x="59" y="73"/>
                  </a:lnTo>
                  <a:lnTo>
                    <a:pt x="67" y="65"/>
                  </a:lnTo>
                  <a:lnTo>
                    <a:pt x="75" y="56"/>
                  </a:lnTo>
                  <a:lnTo>
                    <a:pt x="85" y="51"/>
                  </a:lnTo>
                  <a:lnTo>
                    <a:pt x="96" y="48"/>
                  </a:lnTo>
                  <a:lnTo>
                    <a:pt x="102" y="47"/>
                  </a:lnTo>
                  <a:lnTo>
                    <a:pt x="108" y="46"/>
                  </a:lnTo>
                  <a:lnTo>
                    <a:pt x="108" y="46"/>
                  </a:lnTo>
                  <a:lnTo>
                    <a:pt x="116" y="47"/>
                  </a:lnTo>
                  <a:lnTo>
                    <a:pt x="123" y="48"/>
                  </a:lnTo>
                  <a:lnTo>
                    <a:pt x="129" y="50"/>
                  </a:lnTo>
                  <a:lnTo>
                    <a:pt x="136" y="52"/>
                  </a:lnTo>
                  <a:lnTo>
                    <a:pt x="148" y="59"/>
                  </a:lnTo>
                  <a:lnTo>
                    <a:pt x="158" y="69"/>
                  </a:lnTo>
                  <a:lnTo>
                    <a:pt x="158" y="142"/>
                  </a:lnTo>
                  <a:close/>
                  <a:moveTo>
                    <a:pt x="215" y="203"/>
                  </a:moveTo>
                  <a:lnTo>
                    <a:pt x="215" y="203"/>
                  </a:lnTo>
                  <a:lnTo>
                    <a:pt x="211" y="200"/>
                  </a:lnTo>
                  <a:lnTo>
                    <a:pt x="208" y="197"/>
                  </a:lnTo>
                  <a:lnTo>
                    <a:pt x="205" y="193"/>
                  </a:lnTo>
                  <a:lnTo>
                    <a:pt x="205" y="187"/>
                  </a:lnTo>
                  <a:lnTo>
                    <a:pt x="205" y="63"/>
                  </a:lnTo>
                  <a:lnTo>
                    <a:pt x="205" y="63"/>
                  </a:lnTo>
                  <a:lnTo>
                    <a:pt x="205" y="57"/>
                  </a:lnTo>
                  <a:lnTo>
                    <a:pt x="208" y="52"/>
                  </a:lnTo>
                  <a:lnTo>
                    <a:pt x="211" y="49"/>
                  </a:lnTo>
                  <a:lnTo>
                    <a:pt x="215" y="46"/>
                  </a:lnTo>
                  <a:lnTo>
                    <a:pt x="215" y="46"/>
                  </a:lnTo>
                  <a:lnTo>
                    <a:pt x="211" y="45"/>
                  </a:lnTo>
                  <a:lnTo>
                    <a:pt x="206" y="44"/>
                  </a:lnTo>
                  <a:lnTo>
                    <a:pt x="199" y="42"/>
                  </a:lnTo>
                  <a:lnTo>
                    <a:pt x="193" y="38"/>
                  </a:lnTo>
                  <a:lnTo>
                    <a:pt x="193" y="38"/>
                  </a:lnTo>
                  <a:lnTo>
                    <a:pt x="178" y="26"/>
                  </a:lnTo>
                  <a:lnTo>
                    <a:pt x="170" y="20"/>
                  </a:lnTo>
                  <a:lnTo>
                    <a:pt x="160" y="14"/>
                  </a:lnTo>
                  <a:lnTo>
                    <a:pt x="149" y="8"/>
                  </a:lnTo>
                  <a:lnTo>
                    <a:pt x="136" y="4"/>
                  </a:lnTo>
                  <a:lnTo>
                    <a:pt x="122" y="1"/>
                  </a:lnTo>
                  <a:lnTo>
                    <a:pt x="105" y="0"/>
                  </a:lnTo>
                  <a:lnTo>
                    <a:pt x="105" y="0"/>
                  </a:lnTo>
                  <a:lnTo>
                    <a:pt x="95" y="1"/>
                  </a:lnTo>
                  <a:lnTo>
                    <a:pt x="85" y="2"/>
                  </a:lnTo>
                  <a:lnTo>
                    <a:pt x="76" y="5"/>
                  </a:lnTo>
                  <a:lnTo>
                    <a:pt x="66" y="8"/>
                  </a:lnTo>
                  <a:lnTo>
                    <a:pt x="57" y="12"/>
                  </a:lnTo>
                  <a:lnTo>
                    <a:pt x="48" y="17"/>
                  </a:lnTo>
                  <a:lnTo>
                    <a:pt x="40" y="23"/>
                  </a:lnTo>
                  <a:lnTo>
                    <a:pt x="32" y="30"/>
                  </a:lnTo>
                  <a:lnTo>
                    <a:pt x="25" y="37"/>
                  </a:lnTo>
                  <a:lnTo>
                    <a:pt x="19" y="45"/>
                  </a:lnTo>
                  <a:lnTo>
                    <a:pt x="13" y="53"/>
                  </a:lnTo>
                  <a:lnTo>
                    <a:pt x="9" y="64"/>
                  </a:lnTo>
                  <a:lnTo>
                    <a:pt x="5" y="73"/>
                  </a:lnTo>
                  <a:lnTo>
                    <a:pt x="2" y="83"/>
                  </a:lnTo>
                  <a:lnTo>
                    <a:pt x="0" y="94"/>
                  </a:lnTo>
                  <a:lnTo>
                    <a:pt x="0" y="105"/>
                  </a:lnTo>
                  <a:lnTo>
                    <a:pt x="0" y="105"/>
                  </a:lnTo>
                  <a:lnTo>
                    <a:pt x="0" y="116"/>
                  </a:lnTo>
                  <a:lnTo>
                    <a:pt x="2" y="127"/>
                  </a:lnTo>
                  <a:lnTo>
                    <a:pt x="5" y="137"/>
                  </a:lnTo>
                  <a:lnTo>
                    <a:pt x="9" y="147"/>
                  </a:lnTo>
                  <a:lnTo>
                    <a:pt x="13" y="156"/>
                  </a:lnTo>
                  <a:lnTo>
                    <a:pt x="19" y="164"/>
                  </a:lnTo>
                  <a:lnTo>
                    <a:pt x="25" y="172"/>
                  </a:lnTo>
                  <a:lnTo>
                    <a:pt x="32" y="180"/>
                  </a:lnTo>
                  <a:lnTo>
                    <a:pt x="40" y="186"/>
                  </a:lnTo>
                  <a:lnTo>
                    <a:pt x="48" y="192"/>
                  </a:lnTo>
                  <a:lnTo>
                    <a:pt x="57" y="197"/>
                  </a:lnTo>
                  <a:lnTo>
                    <a:pt x="66" y="201"/>
                  </a:lnTo>
                  <a:lnTo>
                    <a:pt x="76" y="205"/>
                  </a:lnTo>
                  <a:lnTo>
                    <a:pt x="85" y="207"/>
                  </a:lnTo>
                  <a:lnTo>
                    <a:pt x="95" y="209"/>
                  </a:lnTo>
                  <a:lnTo>
                    <a:pt x="105" y="209"/>
                  </a:lnTo>
                  <a:lnTo>
                    <a:pt x="105" y="209"/>
                  </a:lnTo>
                  <a:lnTo>
                    <a:pt x="113" y="209"/>
                  </a:lnTo>
                  <a:lnTo>
                    <a:pt x="122" y="208"/>
                  </a:lnTo>
                  <a:lnTo>
                    <a:pt x="130" y="206"/>
                  </a:lnTo>
                  <a:lnTo>
                    <a:pt x="137" y="204"/>
                  </a:lnTo>
                  <a:lnTo>
                    <a:pt x="144" y="200"/>
                  </a:lnTo>
                  <a:lnTo>
                    <a:pt x="150" y="196"/>
                  </a:lnTo>
                  <a:lnTo>
                    <a:pt x="156" y="190"/>
                  </a:lnTo>
                  <a:lnTo>
                    <a:pt x="160" y="184"/>
                  </a:lnTo>
                  <a:lnTo>
                    <a:pt x="161" y="184"/>
                  </a:lnTo>
                  <a:lnTo>
                    <a:pt x="161" y="203"/>
                  </a:lnTo>
                  <a:lnTo>
                    <a:pt x="215" y="203"/>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7"/>
            <p:cNvSpPr>
              <a:spLocks/>
            </p:cNvSpPr>
            <p:nvPr userDrawn="1"/>
          </p:nvSpPr>
          <p:spPr bwMode="auto">
            <a:xfrm>
              <a:off x="1970088" y="525463"/>
              <a:ext cx="111125" cy="452438"/>
            </a:xfrm>
            <a:custGeom>
              <a:avLst/>
              <a:gdLst>
                <a:gd name="T0" fmla="*/ 60 w 70"/>
                <a:gd name="T1" fmla="*/ 269 h 285"/>
                <a:gd name="T2" fmla="*/ 60 w 70"/>
                <a:gd name="T3" fmla="*/ 269 h 285"/>
                <a:gd name="T4" fmla="*/ 61 w 70"/>
                <a:gd name="T5" fmla="*/ 275 h 285"/>
                <a:gd name="T6" fmla="*/ 63 w 70"/>
                <a:gd name="T7" fmla="*/ 279 h 285"/>
                <a:gd name="T8" fmla="*/ 66 w 70"/>
                <a:gd name="T9" fmla="*/ 282 h 285"/>
                <a:gd name="T10" fmla="*/ 70 w 70"/>
                <a:gd name="T11" fmla="*/ 285 h 285"/>
                <a:gd name="T12" fmla="*/ 0 w 70"/>
                <a:gd name="T13" fmla="*/ 285 h 285"/>
                <a:gd name="T14" fmla="*/ 0 w 70"/>
                <a:gd name="T15" fmla="*/ 285 h 285"/>
                <a:gd name="T16" fmla="*/ 4 w 70"/>
                <a:gd name="T17" fmla="*/ 282 h 285"/>
                <a:gd name="T18" fmla="*/ 7 w 70"/>
                <a:gd name="T19" fmla="*/ 279 h 285"/>
                <a:gd name="T20" fmla="*/ 9 w 70"/>
                <a:gd name="T21" fmla="*/ 275 h 285"/>
                <a:gd name="T22" fmla="*/ 10 w 70"/>
                <a:gd name="T23" fmla="*/ 269 h 285"/>
                <a:gd name="T24" fmla="*/ 10 w 70"/>
                <a:gd name="T25" fmla="*/ 16 h 285"/>
                <a:gd name="T26" fmla="*/ 10 w 70"/>
                <a:gd name="T27" fmla="*/ 16 h 285"/>
                <a:gd name="T28" fmla="*/ 9 w 70"/>
                <a:gd name="T29" fmla="*/ 10 h 285"/>
                <a:gd name="T30" fmla="*/ 7 w 70"/>
                <a:gd name="T31" fmla="*/ 6 h 285"/>
                <a:gd name="T32" fmla="*/ 4 w 70"/>
                <a:gd name="T33" fmla="*/ 3 h 285"/>
                <a:gd name="T34" fmla="*/ 0 w 70"/>
                <a:gd name="T35" fmla="*/ 0 h 285"/>
                <a:gd name="T36" fmla="*/ 60 w 70"/>
                <a:gd name="T37" fmla="*/ 0 h 285"/>
                <a:gd name="T38" fmla="*/ 60 w 70"/>
                <a:gd name="T39" fmla="*/ 26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285">
                  <a:moveTo>
                    <a:pt x="60" y="269"/>
                  </a:moveTo>
                  <a:lnTo>
                    <a:pt x="60" y="269"/>
                  </a:lnTo>
                  <a:lnTo>
                    <a:pt x="61" y="275"/>
                  </a:lnTo>
                  <a:lnTo>
                    <a:pt x="63" y="279"/>
                  </a:lnTo>
                  <a:lnTo>
                    <a:pt x="66" y="282"/>
                  </a:lnTo>
                  <a:lnTo>
                    <a:pt x="70" y="285"/>
                  </a:lnTo>
                  <a:lnTo>
                    <a:pt x="0" y="285"/>
                  </a:lnTo>
                  <a:lnTo>
                    <a:pt x="0" y="285"/>
                  </a:lnTo>
                  <a:lnTo>
                    <a:pt x="4" y="282"/>
                  </a:lnTo>
                  <a:lnTo>
                    <a:pt x="7" y="279"/>
                  </a:lnTo>
                  <a:lnTo>
                    <a:pt x="9" y="275"/>
                  </a:lnTo>
                  <a:lnTo>
                    <a:pt x="10" y="269"/>
                  </a:lnTo>
                  <a:lnTo>
                    <a:pt x="10" y="16"/>
                  </a:lnTo>
                  <a:lnTo>
                    <a:pt x="10" y="16"/>
                  </a:lnTo>
                  <a:lnTo>
                    <a:pt x="9" y="10"/>
                  </a:lnTo>
                  <a:lnTo>
                    <a:pt x="7" y="6"/>
                  </a:lnTo>
                  <a:lnTo>
                    <a:pt x="4" y="3"/>
                  </a:lnTo>
                  <a:lnTo>
                    <a:pt x="0" y="0"/>
                  </a:lnTo>
                  <a:lnTo>
                    <a:pt x="60" y="0"/>
                  </a:lnTo>
                  <a:lnTo>
                    <a:pt x="60" y="269"/>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8"/>
            <p:cNvSpPr>
              <a:spLocks noEditPoints="1"/>
            </p:cNvSpPr>
            <p:nvPr userDrawn="1"/>
          </p:nvSpPr>
          <p:spPr bwMode="auto">
            <a:xfrm>
              <a:off x="2124075" y="533400"/>
              <a:ext cx="111125" cy="444500"/>
            </a:xfrm>
            <a:custGeom>
              <a:avLst/>
              <a:gdLst>
                <a:gd name="T0" fmla="*/ 60 w 70"/>
                <a:gd name="T1" fmla="*/ 264 h 280"/>
                <a:gd name="T2" fmla="*/ 60 w 70"/>
                <a:gd name="T3" fmla="*/ 264 h 280"/>
                <a:gd name="T4" fmla="*/ 61 w 70"/>
                <a:gd name="T5" fmla="*/ 270 h 280"/>
                <a:gd name="T6" fmla="*/ 63 w 70"/>
                <a:gd name="T7" fmla="*/ 274 h 280"/>
                <a:gd name="T8" fmla="*/ 67 w 70"/>
                <a:gd name="T9" fmla="*/ 277 h 280"/>
                <a:gd name="T10" fmla="*/ 70 w 70"/>
                <a:gd name="T11" fmla="*/ 280 h 280"/>
                <a:gd name="T12" fmla="*/ 0 w 70"/>
                <a:gd name="T13" fmla="*/ 280 h 280"/>
                <a:gd name="T14" fmla="*/ 0 w 70"/>
                <a:gd name="T15" fmla="*/ 280 h 280"/>
                <a:gd name="T16" fmla="*/ 4 w 70"/>
                <a:gd name="T17" fmla="*/ 277 h 280"/>
                <a:gd name="T18" fmla="*/ 7 w 70"/>
                <a:gd name="T19" fmla="*/ 274 h 280"/>
                <a:gd name="T20" fmla="*/ 9 w 70"/>
                <a:gd name="T21" fmla="*/ 270 h 280"/>
                <a:gd name="T22" fmla="*/ 10 w 70"/>
                <a:gd name="T23" fmla="*/ 264 h 280"/>
                <a:gd name="T24" fmla="*/ 10 w 70"/>
                <a:gd name="T25" fmla="*/ 99 h 280"/>
                <a:gd name="T26" fmla="*/ 10 w 70"/>
                <a:gd name="T27" fmla="*/ 99 h 280"/>
                <a:gd name="T28" fmla="*/ 9 w 70"/>
                <a:gd name="T29" fmla="*/ 94 h 280"/>
                <a:gd name="T30" fmla="*/ 7 w 70"/>
                <a:gd name="T31" fmla="*/ 89 h 280"/>
                <a:gd name="T32" fmla="*/ 4 w 70"/>
                <a:gd name="T33" fmla="*/ 86 h 280"/>
                <a:gd name="T34" fmla="*/ 0 w 70"/>
                <a:gd name="T35" fmla="*/ 84 h 280"/>
                <a:gd name="T36" fmla="*/ 60 w 70"/>
                <a:gd name="T37" fmla="*/ 84 h 280"/>
                <a:gd name="T38" fmla="*/ 60 w 70"/>
                <a:gd name="T39" fmla="*/ 264 h 280"/>
                <a:gd name="T40" fmla="*/ 35 w 70"/>
                <a:gd name="T41" fmla="*/ 58 h 280"/>
                <a:gd name="T42" fmla="*/ 35 w 70"/>
                <a:gd name="T43" fmla="*/ 58 h 280"/>
                <a:gd name="T44" fmla="*/ 29 w 70"/>
                <a:gd name="T45" fmla="*/ 58 h 280"/>
                <a:gd name="T46" fmla="*/ 23 w 70"/>
                <a:gd name="T47" fmla="*/ 56 h 280"/>
                <a:gd name="T48" fmla="*/ 18 w 70"/>
                <a:gd name="T49" fmla="*/ 53 h 280"/>
                <a:gd name="T50" fmla="*/ 14 w 70"/>
                <a:gd name="T51" fmla="*/ 50 h 280"/>
                <a:gd name="T52" fmla="*/ 10 w 70"/>
                <a:gd name="T53" fmla="*/ 45 h 280"/>
                <a:gd name="T54" fmla="*/ 7 w 70"/>
                <a:gd name="T55" fmla="*/ 40 h 280"/>
                <a:gd name="T56" fmla="*/ 5 w 70"/>
                <a:gd name="T57" fmla="*/ 35 h 280"/>
                <a:gd name="T58" fmla="*/ 5 w 70"/>
                <a:gd name="T59" fmla="*/ 29 h 280"/>
                <a:gd name="T60" fmla="*/ 5 w 70"/>
                <a:gd name="T61" fmla="*/ 29 h 280"/>
                <a:gd name="T62" fmla="*/ 5 w 70"/>
                <a:gd name="T63" fmla="*/ 24 h 280"/>
                <a:gd name="T64" fmla="*/ 7 w 70"/>
                <a:gd name="T65" fmla="*/ 18 h 280"/>
                <a:gd name="T66" fmla="*/ 10 w 70"/>
                <a:gd name="T67" fmla="*/ 13 h 280"/>
                <a:gd name="T68" fmla="*/ 14 w 70"/>
                <a:gd name="T69" fmla="*/ 9 h 280"/>
                <a:gd name="T70" fmla="*/ 18 w 70"/>
                <a:gd name="T71" fmla="*/ 5 h 280"/>
                <a:gd name="T72" fmla="*/ 23 w 70"/>
                <a:gd name="T73" fmla="*/ 3 h 280"/>
                <a:gd name="T74" fmla="*/ 29 w 70"/>
                <a:gd name="T75" fmla="*/ 1 h 280"/>
                <a:gd name="T76" fmla="*/ 35 w 70"/>
                <a:gd name="T77" fmla="*/ 0 h 280"/>
                <a:gd name="T78" fmla="*/ 35 w 70"/>
                <a:gd name="T79" fmla="*/ 0 h 280"/>
                <a:gd name="T80" fmla="*/ 42 w 70"/>
                <a:gd name="T81" fmla="*/ 1 h 280"/>
                <a:gd name="T82" fmla="*/ 47 w 70"/>
                <a:gd name="T83" fmla="*/ 3 h 280"/>
                <a:gd name="T84" fmla="*/ 52 w 70"/>
                <a:gd name="T85" fmla="*/ 5 h 280"/>
                <a:gd name="T86" fmla="*/ 57 w 70"/>
                <a:gd name="T87" fmla="*/ 9 h 280"/>
                <a:gd name="T88" fmla="*/ 60 w 70"/>
                <a:gd name="T89" fmla="*/ 13 h 280"/>
                <a:gd name="T90" fmla="*/ 63 w 70"/>
                <a:gd name="T91" fmla="*/ 18 h 280"/>
                <a:gd name="T92" fmla="*/ 65 w 70"/>
                <a:gd name="T93" fmla="*/ 24 h 280"/>
                <a:gd name="T94" fmla="*/ 65 w 70"/>
                <a:gd name="T95" fmla="*/ 29 h 280"/>
                <a:gd name="T96" fmla="*/ 65 w 70"/>
                <a:gd name="T97" fmla="*/ 29 h 280"/>
                <a:gd name="T98" fmla="*/ 65 w 70"/>
                <a:gd name="T99" fmla="*/ 35 h 280"/>
                <a:gd name="T100" fmla="*/ 63 w 70"/>
                <a:gd name="T101" fmla="*/ 40 h 280"/>
                <a:gd name="T102" fmla="*/ 60 w 70"/>
                <a:gd name="T103" fmla="*/ 45 h 280"/>
                <a:gd name="T104" fmla="*/ 57 w 70"/>
                <a:gd name="T105" fmla="*/ 50 h 280"/>
                <a:gd name="T106" fmla="*/ 52 w 70"/>
                <a:gd name="T107" fmla="*/ 53 h 280"/>
                <a:gd name="T108" fmla="*/ 47 w 70"/>
                <a:gd name="T109" fmla="*/ 56 h 280"/>
                <a:gd name="T110" fmla="*/ 42 w 70"/>
                <a:gd name="T111" fmla="*/ 58 h 280"/>
                <a:gd name="T112" fmla="*/ 35 w 70"/>
                <a:gd name="T113" fmla="*/ 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 h="280">
                  <a:moveTo>
                    <a:pt x="60" y="264"/>
                  </a:moveTo>
                  <a:lnTo>
                    <a:pt x="60" y="264"/>
                  </a:lnTo>
                  <a:lnTo>
                    <a:pt x="61" y="270"/>
                  </a:lnTo>
                  <a:lnTo>
                    <a:pt x="63" y="274"/>
                  </a:lnTo>
                  <a:lnTo>
                    <a:pt x="67" y="277"/>
                  </a:lnTo>
                  <a:lnTo>
                    <a:pt x="70" y="280"/>
                  </a:lnTo>
                  <a:lnTo>
                    <a:pt x="0" y="280"/>
                  </a:lnTo>
                  <a:lnTo>
                    <a:pt x="0" y="280"/>
                  </a:lnTo>
                  <a:lnTo>
                    <a:pt x="4" y="277"/>
                  </a:lnTo>
                  <a:lnTo>
                    <a:pt x="7" y="274"/>
                  </a:lnTo>
                  <a:lnTo>
                    <a:pt x="9" y="270"/>
                  </a:lnTo>
                  <a:lnTo>
                    <a:pt x="10" y="264"/>
                  </a:lnTo>
                  <a:lnTo>
                    <a:pt x="10" y="99"/>
                  </a:lnTo>
                  <a:lnTo>
                    <a:pt x="10" y="99"/>
                  </a:lnTo>
                  <a:lnTo>
                    <a:pt x="9" y="94"/>
                  </a:lnTo>
                  <a:lnTo>
                    <a:pt x="7" y="89"/>
                  </a:lnTo>
                  <a:lnTo>
                    <a:pt x="4" y="86"/>
                  </a:lnTo>
                  <a:lnTo>
                    <a:pt x="0" y="84"/>
                  </a:lnTo>
                  <a:lnTo>
                    <a:pt x="60" y="84"/>
                  </a:lnTo>
                  <a:lnTo>
                    <a:pt x="60" y="264"/>
                  </a:lnTo>
                  <a:close/>
                  <a:moveTo>
                    <a:pt x="35" y="58"/>
                  </a:moveTo>
                  <a:lnTo>
                    <a:pt x="35" y="58"/>
                  </a:lnTo>
                  <a:lnTo>
                    <a:pt x="29" y="58"/>
                  </a:lnTo>
                  <a:lnTo>
                    <a:pt x="23" y="56"/>
                  </a:lnTo>
                  <a:lnTo>
                    <a:pt x="18" y="53"/>
                  </a:lnTo>
                  <a:lnTo>
                    <a:pt x="14" y="50"/>
                  </a:lnTo>
                  <a:lnTo>
                    <a:pt x="10" y="45"/>
                  </a:lnTo>
                  <a:lnTo>
                    <a:pt x="7" y="40"/>
                  </a:lnTo>
                  <a:lnTo>
                    <a:pt x="5" y="35"/>
                  </a:lnTo>
                  <a:lnTo>
                    <a:pt x="5" y="29"/>
                  </a:lnTo>
                  <a:lnTo>
                    <a:pt x="5" y="29"/>
                  </a:lnTo>
                  <a:lnTo>
                    <a:pt x="5" y="24"/>
                  </a:lnTo>
                  <a:lnTo>
                    <a:pt x="7" y="18"/>
                  </a:lnTo>
                  <a:lnTo>
                    <a:pt x="10" y="13"/>
                  </a:lnTo>
                  <a:lnTo>
                    <a:pt x="14" y="9"/>
                  </a:lnTo>
                  <a:lnTo>
                    <a:pt x="18" y="5"/>
                  </a:lnTo>
                  <a:lnTo>
                    <a:pt x="23" y="3"/>
                  </a:lnTo>
                  <a:lnTo>
                    <a:pt x="29" y="1"/>
                  </a:lnTo>
                  <a:lnTo>
                    <a:pt x="35" y="0"/>
                  </a:lnTo>
                  <a:lnTo>
                    <a:pt x="35" y="0"/>
                  </a:lnTo>
                  <a:lnTo>
                    <a:pt x="42" y="1"/>
                  </a:lnTo>
                  <a:lnTo>
                    <a:pt x="47" y="3"/>
                  </a:lnTo>
                  <a:lnTo>
                    <a:pt x="52" y="5"/>
                  </a:lnTo>
                  <a:lnTo>
                    <a:pt x="57" y="9"/>
                  </a:lnTo>
                  <a:lnTo>
                    <a:pt x="60" y="13"/>
                  </a:lnTo>
                  <a:lnTo>
                    <a:pt x="63" y="18"/>
                  </a:lnTo>
                  <a:lnTo>
                    <a:pt x="65" y="24"/>
                  </a:lnTo>
                  <a:lnTo>
                    <a:pt x="65" y="29"/>
                  </a:lnTo>
                  <a:lnTo>
                    <a:pt x="65" y="29"/>
                  </a:lnTo>
                  <a:lnTo>
                    <a:pt x="65" y="35"/>
                  </a:lnTo>
                  <a:lnTo>
                    <a:pt x="63" y="40"/>
                  </a:lnTo>
                  <a:lnTo>
                    <a:pt x="60" y="45"/>
                  </a:lnTo>
                  <a:lnTo>
                    <a:pt x="57" y="50"/>
                  </a:lnTo>
                  <a:lnTo>
                    <a:pt x="52" y="53"/>
                  </a:lnTo>
                  <a:lnTo>
                    <a:pt x="47" y="56"/>
                  </a:lnTo>
                  <a:lnTo>
                    <a:pt x="42" y="58"/>
                  </a:lnTo>
                  <a:lnTo>
                    <a:pt x="35" y="58"/>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9"/>
            <p:cNvSpPr>
              <a:spLocks/>
            </p:cNvSpPr>
            <p:nvPr userDrawn="1"/>
          </p:nvSpPr>
          <p:spPr bwMode="auto">
            <a:xfrm>
              <a:off x="2124075" y="666750"/>
              <a:ext cx="111125" cy="311150"/>
            </a:xfrm>
            <a:custGeom>
              <a:avLst/>
              <a:gdLst>
                <a:gd name="T0" fmla="*/ 60 w 70"/>
                <a:gd name="T1" fmla="*/ 180 h 196"/>
                <a:gd name="T2" fmla="*/ 60 w 70"/>
                <a:gd name="T3" fmla="*/ 180 h 196"/>
                <a:gd name="T4" fmla="*/ 61 w 70"/>
                <a:gd name="T5" fmla="*/ 186 h 196"/>
                <a:gd name="T6" fmla="*/ 63 w 70"/>
                <a:gd name="T7" fmla="*/ 190 h 196"/>
                <a:gd name="T8" fmla="*/ 67 w 70"/>
                <a:gd name="T9" fmla="*/ 193 h 196"/>
                <a:gd name="T10" fmla="*/ 70 w 70"/>
                <a:gd name="T11" fmla="*/ 196 h 196"/>
                <a:gd name="T12" fmla="*/ 0 w 70"/>
                <a:gd name="T13" fmla="*/ 196 h 196"/>
                <a:gd name="T14" fmla="*/ 0 w 70"/>
                <a:gd name="T15" fmla="*/ 196 h 196"/>
                <a:gd name="T16" fmla="*/ 4 w 70"/>
                <a:gd name="T17" fmla="*/ 193 h 196"/>
                <a:gd name="T18" fmla="*/ 7 w 70"/>
                <a:gd name="T19" fmla="*/ 190 h 196"/>
                <a:gd name="T20" fmla="*/ 9 w 70"/>
                <a:gd name="T21" fmla="*/ 186 h 196"/>
                <a:gd name="T22" fmla="*/ 10 w 70"/>
                <a:gd name="T23" fmla="*/ 180 h 196"/>
                <a:gd name="T24" fmla="*/ 10 w 70"/>
                <a:gd name="T25" fmla="*/ 15 h 196"/>
                <a:gd name="T26" fmla="*/ 10 w 70"/>
                <a:gd name="T27" fmla="*/ 15 h 196"/>
                <a:gd name="T28" fmla="*/ 9 w 70"/>
                <a:gd name="T29" fmla="*/ 10 h 196"/>
                <a:gd name="T30" fmla="*/ 7 w 70"/>
                <a:gd name="T31" fmla="*/ 5 h 196"/>
                <a:gd name="T32" fmla="*/ 4 w 70"/>
                <a:gd name="T33" fmla="*/ 2 h 196"/>
                <a:gd name="T34" fmla="*/ 0 w 70"/>
                <a:gd name="T35" fmla="*/ 0 h 196"/>
                <a:gd name="T36" fmla="*/ 60 w 70"/>
                <a:gd name="T37" fmla="*/ 0 h 196"/>
                <a:gd name="T38" fmla="*/ 60 w 70"/>
                <a:gd name="T39"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196">
                  <a:moveTo>
                    <a:pt x="60" y="180"/>
                  </a:moveTo>
                  <a:lnTo>
                    <a:pt x="60" y="180"/>
                  </a:lnTo>
                  <a:lnTo>
                    <a:pt x="61" y="186"/>
                  </a:lnTo>
                  <a:lnTo>
                    <a:pt x="63" y="190"/>
                  </a:lnTo>
                  <a:lnTo>
                    <a:pt x="67" y="193"/>
                  </a:lnTo>
                  <a:lnTo>
                    <a:pt x="70" y="196"/>
                  </a:lnTo>
                  <a:lnTo>
                    <a:pt x="0" y="196"/>
                  </a:lnTo>
                  <a:lnTo>
                    <a:pt x="0" y="196"/>
                  </a:lnTo>
                  <a:lnTo>
                    <a:pt x="4" y="193"/>
                  </a:lnTo>
                  <a:lnTo>
                    <a:pt x="7" y="190"/>
                  </a:lnTo>
                  <a:lnTo>
                    <a:pt x="9" y="186"/>
                  </a:lnTo>
                  <a:lnTo>
                    <a:pt x="10" y="180"/>
                  </a:lnTo>
                  <a:lnTo>
                    <a:pt x="10" y="15"/>
                  </a:lnTo>
                  <a:lnTo>
                    <a:pt x="10" y="15"/>
                  </a:lnTo>
                  <a:lnTo>
                    <a:pt x="9" y="10"/>
                  </a:lnTo>
                  <a:lnTo>
                    <a:pt x="7" y="5"/>
                  </a:lnTo>
                  <a:lnTo>
                    <a:pt x="4" y="2"/>
                  </a:lnTo>
                  <a:lnTo>
                    <a:pt x="0" y="0"/>
                  </a:lnTo>
                  <a:lnTo>
                    <a:pt x="60" y="0"/>
                  </a:lnTo>
                  <a:lnTo>
                    <a:pt x="60" y="180"/>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0"/>
            <p:cNvSpPr>
              <a:spLocks/>
            </p:cNvSpPr>
            <p:nvPr userDrawn="1"/>
          </p:nvSpPr>
          <p:spPr bwMode="auto">
            <a:xfrm>
              <a:off x="2132013" y="533400"/>
              <a:ext cx="95250" cy="92075"/>
            </a:xfrm>
            <a:custGeom>
              <a:avLst/>
              <a:gdLst>
                <a:gd name="T0" fmla="*/ 30 w 60"/>
                <a:gd name="T1" fmla="*/ 58 h 58"/>
                <a:gd name="T2" fmla="*/ 30 w 60"/>
                <a:gd name="T3" fmla="*/ 58 h 58"/>
                <a:gd name="T4" fmla="*/ 24 w 60"/>
                <a:gd name="T5" fmla="*/ 58 h 58"/>
                <a:gd name="T6" fmla="*/ 18 w 60"/>
                <a:gd name="T7" fmla="*/ 56 h 58"/>
                <a:gd name="T8" fmla="*/ 13 w 60"/>
                <a:gd name="T9" fmla="*/ 53 h 58"/>
                <a:gd name="T10" fmla="*/ 9 w 60"/>
                <a:gd name="T11" fmla="*/ 50 h 58"/>
                <a:gd name="T12" fmla="*/ 5 w 60"/>
                <a:gd name="T13" fmla="*/ 45 h 58"/>
                <a:gd name="T14" fmla="*/ 2 w 60"/>
                <a:gd name="T15" fmla="*/ 40 h 58"/>
                <a:gd name="T16" fmla="*/ 0 w 60"/>
                <a:gd name="T17" fmla="*/ 35 h 58"/>
                <a:gd name="T18" fmla="*/ 0 w 60"/>
                <a:gd name="T19" fmla="*/ 29 h 58"/>
                <a:gd name="T20" fmla="*/ 0 w 60"/>
                <a:gd name="T21" fmla="*/ 29 h 58"/>
                <a:gd name="T22" fmla="*/ 0 w 60"/>
                <a:gd name="T23" fmla="*/ 24 h 58"/>
                <a:gd name="T24" fmla="*/ 2 w 60"/>
                <a:gd name="T25" fmla="*/ 18 h 58"/>
                <a:gd name="T26" fmla="*/ 5 w 60"/>
                <a:gd name="T27" fmla="*/ 13 h 58"/>
                <a:gd name="T28" fmla="*/ 9 w 60"/>
                <a:gd name="T29" fmla="*/ 9 h 58"/>
                <a:gd name="T30" fmla="*/ 13 w 60"/>
                <a:gd name="T31" fmla="*/ 5 h 58"/>
                <a:gd name="T32" fmla="*/ 18 w 60"/>
                <a:gd name="T33" fmla="*/ 3 h 58"/>
                <a:gd name="T34" fmla="*/ 24 w 60"/>
                <a:gd name="T35" fmla="*/ 1 h 58"/>
                <a:gd name="T36" fmla="*/ 30 w 60"/>
                <a:gd name="T37" fmla="*/ 0 h 58"/>
                <a:gd name="T38" fmla="*/ 30 w 60"/>
                <a:gd name="T39" fmla="*/ 0 h 58"/>
                <a:gd name="T40" fmla="*/ 37 w 60"/>
                <a:gd name="T41" fmla="*/ 1 h 58"/>
                <a:gd name="T42" fmla="*/ 42 w 60"/>
                <a:gd name="T43" fmla="*/ 3 h 58"/>
                <a:gd name="T44" fmla="*/ 47 w 60"/>
                <a:gd name="T45" fmla="*/ 5 h 58"/>
                <a:gd name="T46" fmla="*/ 52 w 60"/>
                <a:gd name="T47" fmla="*/ 9 h 58"/>
                <a:gd name="T48" fmla="*/ 55 w 60"/>
                <a:gd name="T49" fmla="*/ 13 h 58"/>
                <a:gd name="T50" fmla="*/ 58 w 60"/>
                <a:gd name="T51" fmla="*/ 18 h 58"/>
                <a:gd name="T52" fmla="*/ 60 w 60"/>
                <a:gd name="T53" fmla="*/ 24 h 58"/>
                <a:gd name="T54" fmla="*/ 60 w 60"/>
                <a:gd name="T55" fmla="*/ 29 h 58"/>
                <a:gd name="T56" fmla="*/ 60 w 60"/>
                <a:gd name="T57" fmla="*/ 29 h 58"/>
                <a:gd name="T58" fmla="*/ 60 w 60"/>
                <a:gd name="T59" fmla="*/ 35 h 58"/>
                <a:gd name="T60" fmla="*/ 58 w 60"/>
                <a:gd name="T61" fmla="*/ 40 h 58"/>
                <a:gd name="T62" fmla="*/ 55 w 60"/>
                <a:gd name="T63" fmla="*/ 45 h 58"/>
                <a:gd name="T64" fmla="*/ 52 w 60"/>
                <a:gd name="T65" fmla="*/ 50 h 58"/>
                <a:gd name="T66" fmla="*/ 47 w 60"/>
                <a:gd name="T67" fmla="*/ 53 h 58"/>
                <a:gd name="T68" fmla="*/ 42 w 60"/>
                <a:gd name="T69" fmla="*/ 56 h 58"/>
                <a:gd name="T70" fmla="*/ 37 w 60"/>
                <a:gd name="T71" fmla="*/ 58 h 58"/>
                <a:gd name="T72" fmla="*/ 30 w 60"/>
                <a:gd name="T7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58">
                  <a:moveTo>
                    <a:pt x="30" y="58"/>
                  </a:moveTo>
                  <a:lnTo>
                    <a:pt x="30" y="58"/>
                  </a:lnTo>
                  <a:lnTo>
                    <a:pt x="24" y="58"/>
                  </a:lnTo>
                  <a:lnTo>
                    <a:pt x="18" y="56"/>
                  </a:lnTo>
                  <a:lnTo>
                    <a:pt x="13" y="53"/>
                  </a:lnTo>
                  <a:lnTo>
                    <a:pt x="9" y="50"/>
                  </a:lnTo>
                  <a:lnTo>
                    <a:pt x="5" y="45"/>
                  </a:lnTo>
                  <a:lnTo>
                    <a:pt x="2" y="40"/>
                  </a:lnTo>
                  <a:lnTo>
                    <a:pt x="0" y="35"/>
                  </a:lnTo>
                  <a:lnTo>
                    <a:pt x="0" y="29"/>
                  </a:lnTo>
                  <a:lnTo>
                    <a:pt x="0" y="29"/>
                  </a:lnTo>
                  <a:lnTo>
                    <a:pt x="0" y="24"/>
                  </a:lnTo>
                  <a:lnTo>
                    <a:pt x="2" y="18"/>
                  </a:lnTo>
                  <a:lnTo>
                    <a:pt x="5" y="13"/>
                  </a:lnTo>
                  <a:lnTo>
                    <a:pt x="9" y="9"/>
                  </a:lnTo>
                  <a:lnTo>
                    <a:pt x="13" y="5"/>
                  </a:lnTo>
                  <a:lnTo>
                    <a:pt x="18" y="3"/>
                  </a:lnTo>
                  <a:lnTo>
                    <a:pt x="24" y="1"/>
                  </a:lnTo>
                  <a:lnTo>
                    <a:pt x="30" y="0"/>
                  </a:lnTo>
                  <a:lnTo>
                    <a:pt x="30" y="0"/>
                  </a:lnTo>
                  <a:lnTo>
                    <a:pt x="37" y="1"/>
                  </a:lnTo>
                  <a:lnTo>
                    <a:pt x="42" y="3"/>
                  </a:lnTo>
                  <a:lnTo>
                    <a:pt x="47" y="5"/>
                  </a:lnTo>
                  <a:lnTo>
                    <a:pt x="52" y="9"/>
                  </a:lnTo>
                  <a:lnTo>
                    <a:pt x="55" y="13"/>
                  </a:lnTo>
                  <a:lnTo>
                    <a:pt x="58" y="18"/>
                  </a:lnTo>
                  <a:lnTo>
                    <a:pt x="60" y="24"/>
                  </a:lnTo>
                  <a:lnTo>
                    <a:pt x="60" y="29"/>
                  </a:lnTo>
                  <a:lnTo>
                    <a:pt x="60" y="29"/>
                  </a:lnTo>
                  <a:lnTo>
                    <a:pt x="60" y="35"/>
                  </a:lnTo>
                  <a:lnTo>
                    <a:pt x="58" y="40"/>
                  </a:lnTo>
                  <a:lnTo>
                    <a:pt x="55" y="45"/>
                  </a:lnTo>
                  <a:lnTo>
                    <a:pt x="52" y="50"/>
                  </a:lnTo>
                  <a:lnTo>
                    <a:pt x="47" y="53"/>
                  </a:lnTo>
                  <a:lnTo>
                    <a:pt x="42" y="56"/>
                  </a:lnTo>
                  <a:lnTo>
                    <a:pt x="37" y="58"/>
                  </a:lnTo>
                  <a:lnTo>
                    <a:pt x="30" y="58"/>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
            <p:cNvSpPr>
              <a:spLocks/>
            </p:cNvSpPr>
            <p:nvPr userDrawn="1"/>
          </p:nvSpPr>
          <p:spPr bwMode="auto">
            <a:xfrm>
              <a:off x="2246313" y="666750"/>
              <a:ext cx="368300" cy="311150"/>
            </a:xfrm>
            <a:custGeom>
              <a:avLst/>
              <a:gdLst>
                <a:gd name="T0" fmla="*/ 0 w 232"/>
                <a:gd name="T1" fmla="*/ 196 h 196"/>
                <a:gd name="T2" fmla="*/ 0 w 232"/>
                <a:gd name="T3" fmla="*/ 196 h 196"/>
                <a:gd name="T4" fmla="*/ 11 w 232"/>
                <a:gd name="T5" fmla="*/ 187 h 196"/>
                <a:gd name="T6" fmla="*/ 21 w 232"/>
                <a:gd name="T7" fmla="*/ 175 h 196"/>
                <a:gd name="T8" fmla="*/ 88 w 232"/>
                <a:gd name="T9" fmla="*/ 93 h 196"/>
                <a:gd name="T10" fmla="*/ 29 w 232"/>
                <a:gd name="T11" fmla="*/ 19 h 196"/>
                <a:gd name="T12" fmla="*/ 29 w 232"/>
                <a:gd name="T13" fmla="*/ 19 h 196"/>
                <a:gd name="T14" fmla="*/ 19 w 232"/>
                <a:gd name="T15" fmla="*/ 8 h 196"/>
                <a:gd name="T16" fmla="*/ 13 w 232"/>
                <a:gd name="T17" fmla="*/ 3 h 196"/>
                <a:gd name="T18" fmla="*/ 9 w 232"/>
                <a:gd name="T19" fmla="*/ 0 h 196"/>
                <a:gd name="T20" fmla="*/ 89 w 232"/>
                <a:gd name="T21" fmla="*/ 0 h 196"/>
                <a:gd name="T22" fmla="*/ 89 w 232"/>
                <a:gd name="T23" fmla="*/ 0 h 196"/>
                <a:gd name="T24" fmla="*/ 84 w 232"/>
                <a:gd name="T25" fmla="*/ 4 h 196"/>
                <a:gd name="T26" fmla="*/ 82 w 232"/>
                <a:gd name="T27" fmla="*/ 6 h 196"/>
                <a:gd name="T28" fmla="*/ 82 w 232"/>
                <a:gd name="T29" fmla="*/ 8 h 196"/>
                <a:gd name="T30" fmla="*/ 82 w 232"/>
                <a:gd name="T31" fmla="*/ 8 h 196"/>
                <a:gd name="T32" fmla="*/ 82 w 232"/>
                <a:gd name="T33" fmla="*/ 10 h 196"/>
                <a:gd name="T34" fmla="*/ 83 w 232"/>
                <a:gd name="T35" fmla="*/ 13 h 196"/>
                <a:gd name="T36" fmla="*/ 87 w 232"/>
                <a:gd name="T37" fmla="*/ 19 h 196"/>
                <a:gd name="T38" fmla="*/ 115 w 232"/>
                <a:gd name="T39" fmla="*/ 58 h 196"/>
                <a:gd name="T40" fmla="*/ 116 w 232"/>
                <a:gd name="T41" fmla="*/ 58 h 196"/>
                <a:gd name="T42" fmla="*/ 145 w 232"/>
                <a:gd name="T43" fmla="*/ 19 h 196"/>
                <a:gd name="T44" fmla="*/ 145 w 232"/>
                <a:gd name="T45" fmla="*/ 19 h 196"/>
                <a:gd name="T46" fmla="*/ 149 w 232"/>
                <a:gd name="T47" fmla="*/ 13 h 196"/>
                <a:gd name="T48" fmla="*/ 149 w 232"/>
                <a:gd name="T49" fmla="*/ 10 h 196"/>
                <a:gd name="T50" fmla="*/ 150 w 232"/>
                <a:gd name="T51" fmla="*/ 8 h 196"/>
                <a:gd name="T52" fmla="*/ 150 w 232"/>
                <a:gd name="T53" fmla="*/ 8 h 196"/>
                <a:gd name="T54" fmla="*/ 149 w 232"/>
                <a:gd name="T55" fmla="*/ 6 h 196"/>
                <a:gd name="T56" fmla="*/ 148 w 232"/>
                <a:gd name="T57" fmla="*/ 4 h 196"/>
                <a:gd name="T58" fmla="*/ 143 w 232"/>
                <a:gd name="T59" fmla="*/ 0 h 196"/>
                <a:gd name="T60" fmla="*/ 223 w 232"/>
                <a:gd name="T61" fmla="*/ 0 h 196"/>
                <a:gd name="T62" fmla="*/ 223 w 232"/>
                <a:gd name="T63" fmla="*/ 0 h 196"/>
                <a:gd name="T64" fmla="*/ 218 w 232"/>
                <a:gd name="T65" fmla="*/ 3 h 196"/>
                <a:gd name="T66" fmla="*/ 213 w 232"/>
                <a:gd name="T67" fmla="*/ 8 h 196"/>
                <a:gd name="T68" fmla="*/ 202 w 232"/>
                <a:gd name="T69" fmla="*/ 19 h 196"/>
                <a:gd name="T70" fmla="*/ 144 w 232"/>
                <a:gd name="T71" fmla="*/ 93 h 196"/>
                <a:gd name="T72" fmla="*/ 210 w 232"/>
                <a:gd name="T73" fmla="*/ 175 h 196"/>
                <a:gd name="T74" fmla="*/ 210 w 232"/>
                <a:gd name="T75" fmla="*/ 175 h 196"/>
                <a:gd name="T76" fmla="*/ 221 w 232"/>
                <a:gd name="T77" fmla="*/ 187 h 196"/>
                <a:gd name="T78" fmla="*/ 232 w 232"/>
                <a:gd name="T79" fmla="*/ 196 h 196"/>
                <a:gd name="T80" fmla="*/ 153 w 232"/>
                <a:gd name="T81" fmla="*/ 196 h 196"/>
                <a:gd name="T82" fmla="*/ 153 w 232"/>
                <a:gd name="T83" fmla="*/ 196 h 196"/>
                <a:gd name="T84" fmla="*/ 158 w 232"/>
                <a:gd name="T85" fmla="*/ 191 h 196"/>
                <a:gd name="T86" fmla="*/ 159 w 232"/>
                <a:gd name="T87" fmla="*/ 189 h 196"/>
                <a:gd name="T88" fmla="*/ 160 w 232"/>
                <a:gd name="T89" fmla="*/ 188 h 196"/>
                <a:gd name="T90" fmla="*/ 160 w 232"/>
                <a:gd name="T91" fmla="*/ 188 h 196"/>
                <a:gd name="T92" fmla="*/ 159 w 232"/>
                <a:gd name="T93" fmla="*/ 185 h 196"/>
                <a:gd name="T94" fmla="*/ 157 w 232"/>
                <a:gd name="T95" fmla="*/ 181 h 196"/>
                <a:gd name="T96" fmla="*/ 151 w 232"/>
                <a:gd name="T97" fmla="*/ 173 h 196"/>
                <a:gd name="T98" fmla="*/ 115 w 232"/>
                <a:gd name="T99" fmla="*/ 127 h 196"/>
                <a:gd name="T100" fmla="*/ 80 w 232"/>
                <a:gd name="T101" fmla="*/ 173 h 196"/>
                <a:gd name="T102" fmla="*/ 80 w 232"/>
                <a:gd name="T103" fmla="*/ 173 h 196"/>
                <a:gd name="T104" fmla="*/ 74 w 232"/>
                <a:gd name="T105" fmla="*/ 181 h 196"/>
                <a:gd name="T106" fmla="*/ 72 w 232"/>
                <a:gd name="T107" fmla="*/ 185 h 196"/>
                <a:gd name="T108" fmla="*/ 71 w 232"/>
                <a:gd name="T109" fmla="*/ 188 h 196"/>
                <a:gd name="T110" fmla="*/ 71 w 232"/>
                <a:gd name="T111" fmla="*/ 188 h 196"/>
                <a:gd name="T112" fmla="*/ 72 w 232"/>
                <a:gd name="T113" fmla="*/ 189 h 196"/>
                <a:gd name="T114" fmla="*/ 73 w 232"/>
                <a:gd name="T115" fmla="*/ 191 h 196"/>
                <a:gd name="T116" fmla="*/ 78 w 232"/>
                <a:gd name="T117" fmla="*/ 196 h 196"/>
                <a:gd name="T118" fmla="*/ 0 w 232"/>
                <a:gd name="T11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 h="196">
                  <a:moveTo>
                    <a:pt x="0" y="196"/>
                  </a:moveTo>
                  <a:lnTo>
                    <a:pt x="0" y="196"/>
                  </a:lnTo>
                  <a:lnTo>
                    <a:pt x="11" y="187"/>
                  </a:lnTo>
                  <a:lnTo>
                    <a:pt x="21" y="175"/>
                  </a:lnTo>
                  <a:lnTo>
                    <a:pt x="88" y="93"/>
                  </a:lnTo>
                  <a:lnTo>
                    <a:pt x="29" y="19"/>
                  </a:lnTo>
                  <a:lnTo>
                    <a:pt x="29" y="19"/>
                  </a:lnTo>
                  <a:lnTo>
                    <a:pt x="19" y="8"/>
                  </a:lnTo>
                  <a:lnTo>
                    <a:pt x="13" y="3"/>
                  </a:lnTo>
                  <a:lnTo>
                    <a:pt x="9" y="0"/>
                  </a:lnTo>
                  <a:lnTo>
                    <a:pt x="89" y="0"/>
                  </a:lnTo>
                  <a:lnTo>
                    <a:pt x="89" y="0"/>
                  </a:lnTo>
                  <a:lnTo>
                    <a:pt x="84" y="4"/>
                  </a:lnTo>
                  <a:lnTo>
                    <a:pt x="82" y="6"/>
                  </a:lnTo>
                  <a:lnTo>
                    <a:pt x="82" y="8"/>
                  </a:lnTo>
                  <a:lnTo>
                    <a:pt x="82" y="8"/>
                  </a:lnTo>
                  <a:lnTo>
                    <a:pt x="82" y="10"/>
                  </a:lnTo>
                  <a:lnTo>
                    <a:pt x="83" y="13"/>
                  </a:lnTo>
                  <a:lnTo>
                    <a:pt x="87" y="19"/>
                  </a:lnTo>
                  <a:lnTo>
                    <a:pt x="115" y="58"/>
                  </a:lnTo>
                  <a:lnTo>
                    <a:pt x="116" y="58"/>
                  </a:lnTo>
                  <a:lnTo>
                    <a:pt x="145" y="19"/>
                  </a:lnTo>
                  <a:lnTo>
                    <a:pt x="145" y="19"/>
                  </a:lnTo>
                  <a:lnTo>
                    <a:pt x="149" y="13"/>
                  </a:lnTo>
                  <a:lnTo>
                    <a:pt x="149" y="10"/>
                  </a:lnTo>
                  <a:lnTo>
                    <a:pt x="150" y="8"/>
                  </a:lnTo>
                  <a:lnTo>
                    <a:pt x="150" y="8"/>
                  </a:lnTo>
                  <a:lnTo>
                    <a:pt x="149" y="6"/>
                  </a:lnTo>
                  <a:lnTo>
                    <a:pt x="148" y="4"/>
                  </a:lnTo>
                  <a:lnTo>
                    <a:pt x="143" y="0"/>
                  </a:lnTo>
                  <a:lnTo>
                    <a:pt x="223" y="0"/>
                  </a:lnTo>
                  <a:lnTo>
                    <a:pt x="223" y="0"/>
                  </a:lnTo>
                  <a:lnTo>
                    <a:pt x="218" y="3"/>
                  </a:lnTo>
                  <a:lnTo>
                    <a:pt x="213" y="8"/>
                  </a:lnTo>
                  <a:lnTo>
                    <a:pt x="202" y="19"/>
                  </a:lnTo>
                  <a:lnTo>
                    <a:pt x="144" y="93"/>
                  </a:lnTo>
                  <a:lnTo>
                    <a:pt x="210" y="175"/>
                  </a:lnTo>
                  <a:lnTo>
                    <a:pt x="210" y="175"/>
                  </a:lnTo>
                  <a:lnTo>
                    <a:pt x="221" y="187"/>
                  </a:lnTo>
                  <a:lnTo>
                    <a:pt x="232" y="196"/>
                  </a:lnTo>
                  <a:lnTo>
                    <a:pt x="153" y="196"/>
                  </a:lnTo>
                  <a:lnTo>
                    <a:pt x="153" y="196"/>
                  </a:lnTo>
                  <a:lnTo>
                    <a:pt x="158" y="191"/>
                  </a:lnTo>
                  <a:lnTo>
                    <a:pt x="159" y="189"/>
                  </a:lnTo>
                  <a:lnTo>
                    <a:pt x="160" y="188"/>
                  </a:lnTo>
                  <a:lnTo>
                    <a:pt x="160" y="188"/>
                  </a:lnTo>
                  <a:lnTo>
                    <a:pt x="159" y="185"/>
                  </a:lnTo>
                  <a:lnTo>
                    <a:pt x="157" y="181"/>
                  </a:lnTo>
                  <a:lnTo>
                    <a:pt x="151" y="173"/>
                  </a:lnTo>
                  <a:lnTo>
                    <a:pt x="115" y="127"/>
                  </a:lnTo>
                  <a:lnTo>
                    <a:pt x="80" y="173"/>
                  </a:lnTo>
                  <a:lnTo>
                    <a:pt x="80" y="173"/>
                  </a:lnTo>
                  <a:lnTo>
                    <a:pt x="74" y="181"/>
                  </a:lnTo>
                  <a:lnTo>
                    <a:pt x="72" y="185"/>
                  </a:lnTo>
                  <a:lnTo>
                    <a:pt x="71" y="188"/>
                  </a:lnTo>
                  <a:lnTo>
                    <a:pt x="71" y="188"/>
                  </a:lnTo>
                  <a:lnTo>
                    <a:pt x="72" y="189"/>
                  </a:lnTo>
                  <a:lnTo>
                    <a:pt x="73" y="191"/>
                  </a:lnTo>
                  <a:lnTo>
                    <a:pt x="78" y="196"/>
                  </a:lnTo>
                  <a:lnTo>
                    <a:pt x="0" y="196"/>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2"/>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3"/>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4"/>
            <p:cNvSpPr>
              <a:spLocks/>
            </p:cNvSpPr>
            <p:nvPr userDrawn="1"/>
          </p:nvSpPr>
          <p:spPr bwMode="auto">
            <a:xfrm>
              <a:off x="274638" y="752475"/>
              <a:ext cx="663575" cy="398463"/>
            </a:xfrm>
            <a:custGeom>
              <a:avLst/>
              <a:gdLst>
                <a:gd name="T0" fmla="*/ 321 w 418"/>
                <a:gd name="T1" fmla="*/ 80 h 251"/>
                <a:gd name="T2" fmla="*/ 304 w 418"/>
                <a:gd name="T3" fmla="*/ 94 h 251"/>
                <a:gd name="T4" fmla="*/ 285 w 418"/>
                <a:gd name="T5" fmla="*/ 105 h 251"/>
                <a:gd name="T6" fmla="*/ 262 w 418"/>
                <a:gd name="T7" fmla="*/ 112 h 251"/>
                <a:gd name="T8" fmla="*/ 239 w 418"/>
                <a:gd name="T9" fmla="*/ 114 h 251"/>
                <a:gd name="T10" fmla="*/ 227 w 418"/>
                <a:gd name="T11" fmla="*/ 114 h 251"/>
                <a:gd name="T12" fmla="*/ 205 w 418"/>
                <a:gd name="T13" fmla="*/ 109 h 251"/>
                <a:gd name="T14" fmla="*/ 185 w 418"/>
                <a:gd name="T15" fmla="*/ 100 h 251"/>
                <a:gd name="T16" fmla="*/ 166 w 418"/>
                <a:gd name="T17" fmla="*/ 88 h 251"/>
                <a:gd name="T18" fmla="*/ 151 w 418"/>
                <a:gd name="T19" fmla="*/ 73 h 251"/>
                <a:gd name="T20" fmla="*/ 139 w 418"/>
                <a:gd name="T21" fmla="*/ 54 h 251"/>
                <a:gd name="T22" fmla="*/ 130 w 418"/>
                <a:gd name="T23" fmla="*/ 34 h 251"/>
                <a:gd name="T24" fmla="*/ 125 w 418"/>
                <a:gd name="T25" fmla="*/ 12 h 251"/>
                <a:gd name="T26" fmla="*/ 125 w 418"/>
                <a:gd name="T27" fmla="*/ 0 h 251"/>
                <a:gd name="T28" fmla="*/ 98 w 418"/>
                <a:gd name="T29" fmla="*/ 10 h 251"/>
                <a:gd name="T30" fmla="*/ 62 w 418"/>
                <a:gd name="T31" fmla="*/ 29 h 251"/>
                <a:gd name="T32" fmla="*/ 41 w 418"/>
                <a:gd name="T33" fmla="*/ 43 h 251"/>
                <a:gd name="T34" fmla="*/ 20 w 418"/>
                <a:gd name="T35" fmla="*/ 62 h 251"/>
                <a:gd name="T36" fmla="*/ 0 w 418"/>
                <a:gd name="T37" fmla="*/ 84 h 251"/>
                <a:gd name="T38" fmla="*/ 7 w 418"/>
                <a:gd name="T39" fmla="*/ 102 h 251"/>
                <a:gd name="T40" fmla="*/ 25 w 418"/>
                <a:gd name="T41" fmla="*/ 135 h 251"/>
                <a:gd name="T42" fmla="*/ 48 w 418"/>
                <a:gd name="T43" fmla="*/ 166 h 251"/>
                <a:gd name="T44" fmla="*/ 76 w 418"/>
                <a:gd name="T45" fmla="*/ 193 h 251"/>
                <a:gd name="T46" fmla="*/ 107 w 418"/>
                <a:gd name="T47" fmla="*/ 215 h 251"/>
                <a:gd name="T48" fmla="*/ 141 w 418"/>
                <a:gd name="T49" fmla="*/ 232 h 251"/>
                <a:gd name="T50" fmla="*/ 178 w 418"/>
                <a:gd name="T51" fmla="*/ 244 h 251"/>
                <a:gd name="T52" fmla="*/ 217 w 418"/>
                <a:gd name="T53" fmla="*/ 251 h 251"/>
                <a:gd name="T54" fmla="*/ 237 w 418"/>
                <a:gd name="T55" fmla="*/ 251 h 251"/>
                <a:gd name="T56" fmla="*/ 263 w 418"/>
                <a:gd name="T57" fmla="*/ 250 h 251"/>
                <a:gd name="T58" fmla="*/ 290 w 418"/>
                <a:gd name="T59" fmla="*/ 246 h 251"/>
                <a:gd name="T60" fmla="*/ 314 w 418"/>
                <a:gd name="T61" fmla="*/ 240 h 251"/>
                <a:gd name="T62" fmla="*/ 337 w 418"/>
                <a:gd name="T63" fmla="*/ 231 h 251"/>
                <a:gd name="T64" fmla="*/ 359 w 418"/>
                <a:gd name="T65" fmla="*/ 221 h 251"/>
                <a:gd name="T66" fmla="*/ 400 w 418"/>
                <a:gd name="T67" fmla="*/ 193 h 251"/>
                <a:gd name="T68" fmla="*/ 321 w 418"/>
                <a:gd name="T69" fmla="*/ 8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251">
                  <a:moveTo>
                    <a:pt x="321" y="80"/>
                  </a:moveTo>
                  <a:lnTo>
                    <a:pt x="321" y="80"/>
                  </a:lnTo>
                  <a:lnTo>
                    <a:pt x="313" y="88"/>
                  </a:lnTo>
                  <a:lnTo>
                    <a:pt x="304" y="94"/>
                  </a:lnTo>
                  <a:lnTo>
                    <a:pt x="295" y="100"/>
                  </a:lnTo>
                  <a:lnTo>
                    <a:pt x="285" y="105"/>
                  </a:lnTo>
                  <a:lnTo>
                    <a:pt x="274" y="109"/>
                  </a:lnTo>
                  <a:lnTo>
                    <a:pt x="262" y="112"/>
                  </a:lnTo>
                  <a:lnTo>
                    <a:pt x="251" y="114"/>
                  </a:lnTo>
                  <a:lnTo>
                    <a:pt x="239" y="114"/>
                  </a:lnTo>
                  <a:lnTo>
                    <a:pt x="239" y="114"/>
                  </a:lnTo>
                  <a:lnTo>
                    <a:pt x="227" y="114"/>
                  </a:lnTo>
                  <a:lnTo>
                    <a:pt x="216" y="112"/>
                  </a:lnTo>
                  <a:lnTo>
                    <a:pt x="205" y="109"/>
                  </a:lnTo>
                  <a:lnTo>
                    <a:pt x="194" y="105"/>
                  </a:lnTo>
                  <a:lnTo>
                    <a:pt x="185" y="100"/>
                  </a:lnTo>
                  <a:lnTo>
                    <a:pt x="175" y="95"/>
                  </a:lnTo>
                  <a:lnTo>
                    <a:pt x="166" y="88"/>
                  </a:lnTo>
                  <a:lnTo>
                    <a:pt x="158" y="81"/>
                  </a:lnTo>
                  <a:lnTo>
                    <a:pt x="151" y="73"/>
                  </a:lnTo>
                  <a:lnTo>
                    <a:pt x="144" y="64"/>
                  </a:lnTo>
                  <a:lnTo>
                    <a:pt x="139" y="54"/>
                  </a:lnTo>
                  <a:lnTo>
                    <a:pt x="134" y="44"/>
                  </a:lnTo>
                  <a:lnTo>
                    <a:pt x="130" y="34"/>
                  </a:lnTo>
                  <a:lnTo>
                    <a:pt x="127" y="23"/>
                  </a:lnTo>
                  <a:lnTo>
                    <a:pt x="125" y="12"/>
                  </a:lnTo>
                  <a:lnTo>
                    <a:pt x="125" y="0"/>
                  </a:lnTo>
                  <a:lnTo>
                    <a:pt x="125" y="0"/>
                  </a:lnTo>
                  <a:lnTo>
                    <a:pt x="112" y="4"/>
                  </a:lnTo>
                  <a:lnTo>
                    <a:pt x="98" y="10"/>
                  </a:lnTo>
                  <a:lnTo>
                    <a:pt x="81" y="18"/>
                  </a:lnTo>
                  <a:lnTo>
                    <a:pt x="62" y="29"/>
                  </a:lnTo>
                  <a:lnTo>
                    <a:pt x="51" y="36"/>
                  </a:lnTo>
                  <a:lnTo>
                    <a:pt x="41" y="43"/>
                  </a:lnTo>
                  <a:lnTo>
                    <a:pt x="30" y="52"/>
                  </a:lnTo>
                  <a:lnTo>
                    <a:pt x="20" y="62"/>
                  </a:lnTo>
                  <a:lnTo>
                    <a:pt x="10" y="72"/>
                  </a:lnTo>
                  <a:lnTo>
                    <a:pt x="0" y="84"/>
                  </a:lnTo>
                  <a:lnTo>
                    <a:pt x="0" y="84"/>
                  </a:lnTo>
                  <a:lnTo>
                    <a:pt x="7" y="102"/>
                  </a:lnTo>
                  <a:lnTo>
                    <a:pt x="16" y="119"/>
                  </a:lnTo>
                  <a:lnTo>
                    <a:pt x="25" y="135"/>
                  </a:lnTo>
                  <a:lnTo>
                    <a:pt x="36" y="151"/>
                  </a:lnTo>
                  <a:lnTo>
                    <a:pt x="48" y="166"/>
                  </a:lnTo>
                  <a:lnTo>
                    <a:pt x="61" y="180"/>
                  </a:lnTo>
                  <a:lnTo>
                    <a:pt x="76" y="193"/>
                  </a:lnTo>
                  <a:lnTo>
                    <a:pt x="91" y="204"/>
                  </a:lnTo>
                  <a:lnTo>
                    <a:pt x="107" y="215"/>
                  </a:lnTo>
                  <a:lnTo>
                    <a:pt x="123" y="224"/>
                  </a:lnTo>
                  <a:lnTo>
                    <a:pt x="141" y="232"/>
                  </a:lnTo>
                  <a:lnTo>
                    <a:pt x="159" y="239"/>
                  </a:lnTo>
                  <a:lnTo>
                    <a:pt x="178" y="244"/>
                  </a:lnTo>
                  <a:lnTo>
                    <a:pt x="197" y="248"/>
                  </a:lnTo>
                  <a:lnTo>
                    <a:pt x="217" y="251"/>
                  </a:lnTo>
                  <a:lnTo>
                    <a:pt x="237" y="251"/>
                  </a:lnTo>
                  <a:lnTo>
                    <a:pt x="237" y="251"/>
                  </a:lnTo>
                  <a:lnTo>
                    <a:pt x="250" y="251"/>
                  </a:lnTo>
                  <a:lnTo>
                    <a:pt x="263" y="250"/>
                  </a:lnTo>
                  <a:lnTo>
                    <a:pt x="277" y="249"/>
                  </a:lnTo>
                  <a:lnTo>
                    <a:pt x="290" y="246"/>
                  </a:lnTo>
                  <a:lnTo>
                    <a:pt x="302" y="243"/>
                  </a:lnTo>
                  <a:lnTo>
                    <a:pt x="314" y="240"/>
                  </a:lnTo>
                  <a:lnTo>
                    <a:pt x="326" y="236"/>
                  </a:lnTo>
                  <a:lnTo>
                    <a:pt x="337" y="231"/>
                  </a:lnTo>
                  <a:lnTo>
                    <a:pt x="348" y="226"/>
                  </a:lnTo>
                  <a:lnTo>
                    <a:pt x="359" y="221"/>
                  </a:lnTo>
                  <a:lnTo>
                    <a:pt x="380" y="208"/>
                  </a:lnTo>
                  <a:lnTo>
                    <a:pt x="400" y="193"/>
                  </a:lnTo>
                  <a:lnTo>
                    <a:pt x="418" y="176"/>
                  </a:lnTo>
                  <a:lnTo>
                    <a:pt x="321" y="8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5"/>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close/>
                </a:path>
              </a:pathLst>
            </a:custGeom>
            <a:solidFill>
              <a:srgbClr val="E87B00"/>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6"/>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38" name="TextBox 37"/>
          <p:cNvSpPr txBox="1"/>
          <p:nvPr userDrawn="1"/>
        </p:nvSpPr>
        <p:spPr>
          <a:xfrm>
            <a:off x="116348" y="6669183"/>
            <a:ext cx="1297432" cy="200055"/>
          </a:xfrm>
          <a:prstGeom prst="rect">
            <a:avLst/>
          </a:prstGeom>
          <a:noFill/>
          <a:ln w="3175">
            <a:noFill/>
            <a:prstDash val="dash"/>
          </a:ln>
        </p:spPr>
        <p:txBody>
          <a:bodyPr wrap="none" rtlCol="0">
            <a:spAutoFit/>
          </a:bodyPr>
          <a:lstStyle/>
          <a:p>
            <a:pPr>
              <a:buClr>
                <a:schemeClr val="accent3"/>
              </a:buClr>
            </a:pPr>
            <a:r>
              <a:rPr lang="en-US" sz="700" dirty="0">
                <a:solidFill>
                  <a:srgbClr val="939397"/>
                </a:solidFill>
              </a:rPr>
              <a:t>Proprietary and Confidential</a:t>
            </a:r>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Tree>
    <p:extLst>
      <p:ext uri="{BB962C8B-B14F-4D97-AF65-F5344CB8AC3E}">
        <p14:creationId xmlns:p14="http://schemas.microsoft.com/office/powerpoint/2010/main" val="415630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sp>
        <p:nvSpPr>
          <p:cNvPr id="39" name="Text Placeholder 8"/>
          <p:cNvSpPr>
            <a:spLocks noGrp="1"/>
          </p:cNvSpPr>
          <p:nvPr>
            <p:ph type="body" sz="quarter" idx="30" hasCustomPrompt="1"/>
          </p:nvPr>
        </p:nvSpPr>
        <p:spPr>
          <a:xfrm>
            <a:off x="1637165" y="2189254"/>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1" name="Text Placeholder 8"/>
          <p:cNvSpPr>
            <a:spLocks noGrp="1"/>
          </p:cNvSpPr>
          <p:nvPr>
            <p:ph type="body" sz="quarter" idx="31" hasCustomPrompt="1"/>
          </p:nvPr>
        </p:nvSpPr>
        <p:spPr>
          <a:xfrm>
            <a:off x="1637165" y="2831443"/>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3" name="Text Placeholder 8"/>
          <p:cNvSpPr>
            <a:spLocks noGrp="1"/>
          </p:cNvSpPr>
          <p:nvPr>
            <p:ph type="body" sz="quarter" idx="32" hasCustomPrompt="1"/>
          </p:nvPr>
        </p:nvSpPr>
        <p:spPr>
          <a:xfrm>
            <a:off x="1637165" y="3473632"/>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5" name="Text Placeholder 8"/>
          <p:cNvSpPr>
            <a:spLocks noGrp="1"/>
          </p:cNvSpPr>
          <p:nvPr>
            <p:ph type="body" sz="quarter" idx="33" hasCustomPrompt="1"/>
          </p:nvPr>
        </p:nvSpPr>
        <p:spPr>
          <a:xfrm>
            <a:off x="1637165" y="4111028"/>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7" name="Text Placeholder 8"/>
          <p:cNvSpPr>
            <a:spLocks noGrp="1"/>
          </p:cNvSpPr>
          <p:nvPr>
            <p:ph type="body" sz="quarter" idx="34" hasCustomPrompt="1"/>
          </p:nvPr>
        </p:nvSpPr>
        <p:spPr>
          <a:xfrm>
            <a:off x="1637165" y="474842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9" name="Text Placeholder 8"/>
          <p:cNvSpPr>
            <a:spLocks noGrp="1"/>
          </p:cNvSpPr>
          <p:nvPr>
            <p:ph type="body" sz="quarter" idx="35" hasCustomPrompt="1"/>
          </p:nvPr>
        </p:nvSpPr>
        <p:spPr>
          <a:xfrm>
            <a:off x="1637165" y="5385821"/>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2" name="Title 1"/>
          <p:cNvSpPr>
            <a:spLocks noGrp="1"/>
          </p:cNvSpPr>
          <p:nvPr>
            <p:ph type="title" hasCustomPrompt="1"/>
          </p:nvPr>
        </p:nvSpPr>
        <p:spPr>
          <a:xfrm>
            <a:off x="731838" y="292388"/>
            <a:ext cx="10440988" cy="907621"/>
          </a:xfrm>
        </p:spPr>
        <p:txBody>
          <a:bodyPr anchor="t"/>
          <a:lstStyle>
            <a:lvl1pPr>
              <a:defRPr b="1"/>
            </a:lvl1pPr>
          </a:lstStyle>
          <a:p>
            <a:r>
              <a:rPr lang="en-US" dirty="0"/>
              <a:t>00: Title</a:t>
            </a:r>
          </a:p>
        </p:txBody>
      </p:sp>
      <p:sp>
        <p:nvSpPr>
          <p:cNvPr id="8" name="Text Placeholder 7"/>
          <p:cNvSpPr>
            <a:spLocks noGrp="1"/>
          </p:cNvSpPr>
          <p:nvPr>
            <p:ph type="body" sz="quarter" idx="13"/>
          </p:nvPr>
        </p:nvSpPr>
        <p:spPr>
          <a:xfrm>
            <a:off x="0" y="-481184"/>
            <a:ext cx="10440988" cy="429165"/>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9" name="Text Placeholder 8"/>
          <p:cNvSpPr>
            <a:spLocks noGrp="1"/>
          </p:cNvSpPr>
          <p:nvPr>
            <p:ph type="body" sz="quarter" idx="14" hasCustomPrompt="1"/>
          </p:nvPr>
        </p:nvSpPr>
        <p:spPr>
          <a:xfrm>
            <a:off x="1637165" y="154706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16" name="Rectangle 15"/>
          <p:cNvSpPr/>
          <p:nvPr userDrawn="1"/>
        </p:nvSpPr>
        <p:spPr>
          <a:xfrm>
            <a:off x="12257880" y="1312231"/>
            <a:ext cx="1525027" cy="17953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12235033" y="1312230"/>
            <a:ext cx="1491726" cy="1708160"/>
          </a:xfrm>
          <a:prstGeom prst="rect">
            <a:avLst/>
          </a:prstGeom>
        </p:spPr>
        <p:txBody>
          <a:bodyPr wrap="square">
            <a:spAutoFit/>
          </a:bodyPr>
          <a:lstStyle/>
          <a:p>
            <a:pPr algn="l"/>
            <a:r>
              <a:rPr lang="en-US" sz="1050" b="1" dirty="0">
                <a:solidFill>
                  <a:schemeClr val="tx1"/>
                </a:solidFill>
              </a:rPr>
              <a:t>Agenda slide</a:t>
            </a:r>
          </a:p>
          <a:p>
            <a:pPr algn="l"/>
            <a:r>
              <a:rPr lang="en-US" sz="1050" dirty="0">
                <a:solidFill>
                  <a:schemeClr val="tx1"/>
                </a:solidFill>
              </a:rPr>
              <a:t>Each row is an individual placeholder. </a:t>
            </a:r>
            <a:r>
              <a:rPr lang="en-US" sz="1050" dirty="0"/>
              <a:t>Remove unused placeholders. </a:t>
            </a:r>
          </a:p>
          <a:p>
            <a:pPr algn="l"/>
            <a:endParaRPr lang="en-US" sz="1050" dirty="0">
              <a:solidFill>
                <a:schemeClr val="tx1"/>
              </a:solidFill>
            </a:endParaRPr>
          </a:p>
          <a:p>
            <a:pPr algn="l"/>
            <a:r>
              <a:rPr lang="en-US" sz="1050" dirty="0"/>
              <a:t>You can change colors of the number</a:t>
            </a:r>
            <a:r>
              <a:rPr lang="en-US" sz="1050" baseline="0" dirty="0"/>
              <a:t> boxes to use with </a:t>
            </a:r>
            <a:r>
              <a:rPr lang="en-US" sz="1050" dirty="0"/>
              <a:t>your sections slides. </a:t>
            </a:r>
            <a:endParaRPr lang="en-GB" sz="1050" dirty="0">
              <a:solidFill>
                <a:schemeClr val="tx1"/>
              </a:solidFill>
            </a:endParaRPr>
          </a:p>
        </p:txBody>
      </p:sp>
      <p:sp>
        <p:nvSpPr>
          <p:cNvPr id="20" name="Text Placeholder 8"/>
          <p:cNvSpPr>
            <a:spLocks noGrp="1"/>
          </p:cNvSpPr>
          <p:nvPr>
            <p:ph type="body" sz="quarter" idx="21"/>
          </p:nvPr>
        </p:nvSpPr>
        <p:spPr>
          <a:xfrm>
            <a:off x="2410675" y="1548115"/>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1" name="Text Placeholder 8"/>
          <p:cNvSpPr>
            <a:spLocks noGrp="1"/>
          </p:cNvSpPr>
          <p:nvPr>
            <p:ph type="body" sz="quarter" idx="22"/>
          </p:nvPr>
        </p:nvSpPr>
        <p:spPr>
          <a:xfrm>
            <a:off x="2410675" y="2177040"/>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2" name="Text Placeholder 8"/>
          <p:cNvSpPr>
            <a:spLocks noGrp="1"/>
          </p:cNvSpPr>
          <p:nvPr>
            <p:ph type="body" sz="quarter" idx="23"/>
          </p:nvPr>
        </p:nvSpPr>
        <p:spPr>
          <a:xfrm>
            <a:off x="2410675" y="2814432"/>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3" name="Text Placeholder 8"/>
          <p:cNvSpPr>
            <a:spLocks noGrp="1"/>
          </p:cNvSpPr>
          <p:nvPr>
            <p:ph type="body" sz="quarter" idx="24"/>
          </p:nvPr>
        </p:nvSpPr>
        <p:spPr>
          <a:xfrm>
            <a:off x="2410675" y="3451824"/>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4" name="Text Placeholder 8"/>
          <p:cNvSpPr>
            <a:spLocks noGrp="1"/>
          </p:cNvSpPr>
          <p:nvPr>
            <p:ph type="body" sz="quarter" idx="25"/>
          </p:nvPr>
        </p:nvSpPr>
        <p:spPr>
          <a:xfrm>
            <a:off x="2410675" y="4089216"/>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5" name="Text Placeholder 8"/>
          <p:cNvSpPr>
            <a:spLocks noGrp="1"/>
          </p:cNvSpPr>
          <p:nvPr>
            <p:ph type="body" sz="quarter" idx="26"/>
          </p:nvPr>
        </p:nvSpPr>
        <p:spPr>
          <a:xfrm>
            <a:off x="2410675" y="4726608"/>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6" name="Text Placeholder 8"/>
          <p:cNvSpPr>
            <a:spLocks noGrp="1"/>
          </p:cNvSpPr>
          <p:nvPr>
            <p:ph type="body" sz="quarter" idx="27"/>
          </p:nvPr>
        </p:nvSpPr>
        <p:spPr>
          <a:xfrm>
            <a:off x="2410675" y="5364000"/>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30"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0425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414838" y="835025"/>
            <a:ext cx="6770818" cy="907621"/>
          </a:xfrm>
        </p:spPr>
        <p:txBody>
          <a:bodyPr anchor="t"/>
          <a:lstStyle>
            <a:lvl1pPr>
              <a:defRPr sz="4000" b="1" baseline="0">
                <a:solidFill>
                  <a:srgbClr val="44367C"/>
                </a:solidFill>
              </a:defRPr>
            </a:lvl1pPr>
          </a:lstStyle>
          <a:p>
            <a:r>
              <a:rPr lang="en-US" noProof="0" dirty="0"/>
              <a:t>Click to add agenda title</a:t>
            </a:r>
          </a:p>
        </p:txBody>
      </p:sp>
      <p:sp>
        <p:nvSpPr>
          <p:cNvPr id="8" name="Text Placeholder 7"/>
          <p:cNvSpPr>
            <a:spLocks noGrp="1"/>
          </p:cNvSpPr>
          <p:nvPr>
            <p:ph type="body" sz="quarter" idx="13"/>
          </p:nvPr>
        </p:nvSpPr>
        <p:spPr>
          <a:xfrm>
            <a:off x="4414838" y="1718906"/>
            <a:ext cx="6770818" cy="429165"/>
          </a:xfrm>
        </p:spPr>
        <p:txBody>
          <a:bodyPr anchor="ctr">
            <a:noAutofit/>
          </a:bodyPr>
          <a:lstStyle>
            <a:lvl1pPr marL="0" indent="0">
              <a:buNone/>
              <a:defRPr sz="2100" b="0">
                <a:solidFill>
                  <a:schemeClr val="accent1"/>
                </a:solidFill>
              </a:defRPr>
            </a:lvl1pPr>
          </a:lstStyle>
          <a:p>
            <a:pPr lvl="0"/>
            <a:r>
              <a:rPr lang="en-US" noProof="0" dirty="0"/>
              <a:t>Edit Master text styles</a:t>
            </a:r>
          </a:p>
        </p:txBody>
      </p:sp>
      <p:sp>
        <p:nvSpPr>
          <p:cNvPr id="11" name="Text Placeholder 10"/>
          <p:cNvSpPr>
            <a:spLocks noGrp="1"/>
          </p:cNvSpPr>
          <p:nvPr>
            <p:ph type="body" sz="quarter" idx="14"/>
          </p:nvPr>
        </p:nvSpPr>
        <p:spPr>
          <a:xfrm>
            <a:off x="4414838" y="2363532"/>
            <a:ext cx="6770818" cy="3739222"/>
          </a:xfrm>
        </p:spPr>
        <p:txBody>
          <a:bodyPr/>
          <a:lstStyle>
            <a:lvl1pPr marL="342900" indent="-342900">
              <a:buClr>
                <a:schemeClr val="tx1"/>
              </a:buClr>
              <a:buFont typeface="Wingdings" panose="05000000000000000000" pitchFamily="2" charset="2"/>
              <a:buChar char="§"/>
              <a:defRPr sz="2400" b="1">
                <a:solidFill>
                  <a:schemeClr val="accent1"/>
                </a:solidFill>
              </a:defRPr>
            </a:lvl1pPr>
            <a:lvl2pPr marL="569913" indent="-225425">
              <a:buClr>
                <a:schemeClr val="tx1"/>
              </a:buClr>
              <a:buFont typeface="Arial" panose="020B0604020202020204" pitchFamily="34" charset="0"/>
              <a:buChar char="•"/>
              <a:tabLst/>
              <a:defRPr sz="2000">
                <a:solidFill>
                  <a:schemeClr val="tx1"/>
                </a:solidFill>
              </a:defRPr>
            </a:lvl2pPr>
          </a:lstStyle>
          <a:p>
            <a:pPr lvl="0"/>
            <a:r>
              <a:rPr lang="en-US" dirty="0"/>
              <a:t>Edit Master text styles</a:t>
            </a:r>
          </a:p>
          <a:p>
            <a:pPr lvl="1"/>
            <a:r>
              <a:rPr lang="en-US" dirty="0"/>
              <a:t>Second level</a:t>
            </a:r>
          </a:p>
        </p:txBody>
      </p:sp>
      <p:grpSp>
        <p:nvGrpSpPr>
          <p:cNvPr id="16" name="Group 15"/>
          <p:cNvGrpSpPr/>
          <p:nvPr userDrawn="1"/>
        </p:nvGrpSpPr>
        <p:grpSpPr>
          <a:xfrm>
            <a:off x="631630" y="476099"/>
            <a:ext cx="1960562" cy="800100"/>
            <a:chOff x="274638" y="350838"/>
            <a:chExt cx="1960562" cy="800100"/>
          </a:xfrm>
        </p:grpSpPr>
        <p:sp>
          <p:nvSpPr>
            <p:cNvPr id="21" name="Freeform 9"/>
            <p:cNvSpPr>
              <a:spLocks/>
            </p:cNvSpPr>
            <p:nvPr userDrawn="1"/>
          </p:nvSpPr>
          <p:spPr bwMode="auto">
            <a:xfrm>
              <a:off x="2124075" y="666750"/>
              <a:ext cx="111125" cy="311150"/>
            </a:xfrm>
            <a:custGeom>
              <a:avLst/>
              <a:gdLst>
                <a:gd name="T0" fmla="*/ 60 w 70"/>
                <a:gd name="T1" fmla="*/ 180 h 196"/>
                <a:gd name="T2" fmla="*/ 60 w 70"/>
                <a:gd name="T3" fmla="*/ 180 h 196"/>
                <a:gd name="T4" fmla="*/ 61 w 70"/>
                <a:gd name="T5" fmla="*/ 186 h 196"/>
                <a:gd name="T6" fmla="*/ 63 w 70"/>
                <a:gd name="T7" fmla="*/ 190 h 196"/>
                <a:gd name="T8" fmla="*/ 67 w 70"/>
                <a:gd name="T9" fmla="*/ 193 h 196"/>
                <a:gd name="T10" fmla="*/ 70 w 70"/>
                <a:gd name="T11" fmla="*/ 196 h 196"/>
                <a:gd name="T12" fmla="*/ 0 w 70"/>
                <a:gd name="T13" fmla="*/ 196 h 196"/>
                <a:gd name="T14" fmla="*/ 0 w 70"/>
                <a:gd name="T15" fmla="*/ 196 h 196"/>
                <a:gd name="T16" fmla="*/ 4 w 70"/>
                <a:gd name="T17" fmla="*/ 193 h 196"/>
                <a:gd name="T18" fmla="*/ 7 w 70"/>
                <a:gd name="T19" fmla="*/ 190 h 196"/>
                <a:gd name="T20" fmla="*/ 9 w 70"/>
                <a:gd name="T21" fmla="*/ 186 h 196"/>
                <a:gd name="T22" fmla="*/ 10 w 70"/>
                <a:gd name="T23" fmla="*/ 180 h 196"/>
                <a:gd name="T24" fmla="*/ 10 w 70"/>
                <a:gd name="T25" fmla="*/ 15 h 196"/>
                <a:gd name="T26" fmla="*/ 10 w 70"/>
                <a:gd name="T27" fmla="*/ 15 h 196"/>
                <a:gd name="T28" fmla="*/ 9 w 70"/>
                <a:gd name="T29" fmla="*/ 10 h 196"/>
                <a:gd name="T30" fmla="*/ 7 w 70"/>
                <a:gd name="T31" fmla="*/ 5 h 196"/>
                <a:gd name="T32" fmla="*/ 4 w 70"/>
                <a:gd name="T33" fmla="*/ 2 h 196"/>
                <a:gd name="T34" fmla="*/ 0 w 70"/>
                <a:gd name="T35" fmla="*/ 0 h 196"/>
                <a:gd name="T36" fmla="*/ 60 w 70"/>
                <a:gd name="T37" fmla="*/ 0 h 196"/>
                <a:gd name="T38" fmla="*/ 60 w 70"/>
                <a:gd name="T39"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196">
                  <a:moveTo>
                    <a:pt x="60" y="180"/>
                  </a:moveTo>
                  <a:lnTo>
                    <a:pt x="60" y="180"/>
                  </a:lnTo>
                  <a:lnTo>
                    <a:pt x="61" y="186"/>
                  </a:lnTo>
                  <a:lnTo>
                    <a:pt x="63" y="190"/>
                  </a:lnTo>
                  <a:lnTo>
                    <a:pt x="67" y="193"/>
                  </a:lnTo>
                  <a:lnTo>
                    <a:pt x="70" y="196"/>
                  </a:lnTo>
                  <a:lnTo>
                    <a:pt x="0" y="196"/>
                  </a:lnTo>
                  <a:lnTo>
                    <a:pt x="0" y="196"/>
                  </a:lnTo>
                  <a:lnTo>
                    <a:pt x="4" y="193"/>
                  </a:lnTo>
                  <a:lnTo>
                    <a:pt x="7" y="190"/>
                  </a:lnTo>
                  <a:lnTo>
                    <a:pt x="9" y="186"/>
                  </a:lnTo>
                  <a:lnTo>
                    <a:pt x="10" y="180"/>
                  </a:lnTo>
                  <a:lnTo>
                    <a:pt x="10" y="15"/>
                  </a:lnTo>
                  <a:lnTo>
                    <a:pt x="10" y="15"/>
                  </a:lnTo>
                  <a:lnTo>
                    <a:pt x="9" y="10"/>
                  </a:lnTo>
                  <a:lnTo>
                    <a:pt x="7" y="5"/>
                  </a:lnTo>
                  <a:lnTo>
                    <a:pt x="4" y="2"/>
                  </a:lnTo>
                  <a:lnTo>
                    <a:pt x="0" y="0"/>
                  </a:lnTo>
                  <a:lnTo>
                    <a:pt x="60" y="0"/>
                  </a:lnTo>
                  <a:lnTo>
                    <a:pt x="60" y="180"/>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userDrawn="1"/>
          </p:nvSpPr>
          <p:spPr bwMode="auto">
            <a:xfrm>
              <a:off x="2132013" y="533400"/>
              <a:ext cx="95250" cy="92075"/>
            </a:xfrm>
            <a:custGeom>
              <a:avLst/>
              <a:gdLst>
                <a:gd name="T0" fmla="*/ 30 w 60"/>
                <a:gd name="T1" fmla="*/ 58 h 58"/>
                <a:gd name="T2" fmla="*/ 30 w 60"/>
                <a:gd name="T3" fmla="*/ 58 h 58"/>
                <a:gd name="T4" fmla="*/ 24 w 60"/>
                <a:gd name="T5" fmla="*/ 58 h 58"/>
                <a:gd name="T6" fmla="*/ 18 w 60"/>
                <a:gd name="T7" fmla="*/ 56 h 58"/>
                <a:gd name="T8" fmla="*/ 13 w 60"/>
                <a:gd name="T9" fmla="*/ 53 h 58"/>
                <a:gd name="T10" fmla="*/ 9 w 60"/>
                <a:gd name="T11" fmla="*/ 50 h 58"/>
                <a:gd name="T12" fmla="*/ 5 w 60"/>
                <a:gd name="T13" fmla="*/ 45 h 58"/>
                <a:gd name="T14" fmla="*/ 2 w 60"/>
                <a:gd name="T15" fmla="*/ 40 h 58"/>
                <a:gd name="T16" fmla="*/ 0 w 60"/>
                <a:gd name="T17" fmla="*/ 35 h 58"/>
                <a:gd name="T18" fmla="*/ 0 w 60"/>
                <a:gd name="T19" fmla="*/ 29 h 58"/>
                <a:gd name="T20" fmla="*/ 0 w 60"/>
                <a:gd name="T21" fmla="*/ 29 h 58"/>
                <a:gd name="T22" fmla="*/ 0 w 60"/>
                <a:gd name="T23" fmla="*/ 24 h 58"/>
                <a:gd name="T24" fmla="*/ 2 w 60"/>
                <a:gd name="T25" fmla="*/ 18 h 58"/>
                <a:gd name="T26" fmla="*/ 5 w 60"/>
                <a:gd name="T27" fmla="*/ 13 h 58"/>
                <a:gd name="T28" fmla="*/ 9 w 60"/>
                <a:gd name="T29" fmla="*/ 9 h 58"/>
                <a:gd name="T30" fmla="*/ 13 w 60"/>
                <a:gd name="T31" fmla="*/ 5 h 58"/>
                <a:gd name="T32" fmla="*/ 18 w 60"/>
                <a:gd name="T33" fmla="*/ 3 h 58"/>
                <a:gd name="T34" fmla="*/ 24 w 60"/>
                <a:gd name="T35" fmla="*/ 1 h 58"/>
                <a:gd name="T36" fmla="*/ 30 w 60"/>
                <a:gd name="T37" fmla="*/ 0 h 58"/>
                <a:gd name="T38" fmla="*/ 30 w 60"/>
                <a:gd name="T39" fmla="*/ 0 h 58"/>
                <a:gd name="T40" fmla="*/ 37 w 60"/>
                <a:gd name="T41" fmla="*/ 1 h 58"/>
                <a:gd name="T42" fmla="*/ 42 w 60"/>
                <a:gd name="T43" fmla="*/ 3 h 58"/>
                <a:gd name="T44" fmla="*/ 47 w 60"/>
                <a:gd name="T45" fmla="*/ 5 h 58"/>
                <a:gd name="T46" fmla="*/ 52 w 60"/>
                <a:gd name="T47" fmla="*/ 9 h 58"/>
                <a:gd name="T48" fmla="*/ 55 w 60"/>
                <a:gd name="T49" fmla="*/ 13 h 58"/>
                <a:gd name="T50" fmla="*/ 58 w 60"/>
                <a:gd name="T51" fmla="*/ 18 h 58"/>
                <a:gd name="T52" fmla="*/ 60 w 60"/>
                <a:gd name="T53" fmla="*/ 24 h 58"/>
                <a:gd name="T54" fmla="*/ 60 w 60"/>
                <a:gd name="T55" fmla="*/ 29 h 58"/>
                <a:gd name="T56" fmla="*/ 60 w 60"/>
                <a:gd name="T57" fmla="*/ 29 h 58"/>
                <a:gd name="T58" fmla="*/ 60 w 60"/>
                <a:gd name="T59" fmla="*/ 35 h 58"/>
                <a:gd name="T60" fmla="*/ 58 w 60"/>
                <a:gd name="T61" fmla="*/ 40 h 58"/>
                <a:gd name="T62" fmla="*/ 55 w 60"/>
                <a:gd name="T63" fmla="*/ 45 h 58"/>
                <a:gd name="T64" fmla="*/ 52 w 60"/>
                <a:gd name="T65" fmla="*/ 50 h 58"/>
                <a:gd name="T66" fmla="*/ 47 w 60"/>
                <a:gd name="T67" fmla="*/ 53 h 58"/>
                <a:gd name="T68" fmla="*/ 42 w 60"/>
                <a:gd name="T69" fmla="*/ 56 h 58"/>
                <a:gd name="T70" fmla="*/ 37 w 60"/>
                <a:gd name="T71" fmla="*/ 58 h 58"/>
                <a:gd name="T72" fmla="*/ 30 w 60"/>
                <a:gd name="T7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58">
                  <a:moveTo>
                    <a:pt x="30" y="58"/>
                  </a:moveTo>
                  <a:lnTo>
                    <a:pt x="30" y="58"/>
                  </a:lnTo>
                  <a:lnTo>
                    <a:pt x="24" y="58"/>
                  </a:lnTo>
                  <a:lnTo>
                    <a:pt x="18" y="56"/>
                  </a:lnTo>
                  <a:lnTo>
                    <a:pt x="13" y="53"/>
                  </a:lnTo>
                  <a:lnTo>
                    <a:pt x="9" y="50"/>
                  </a:lnTo>
                  <a:lnTo>
                    <a:pt x="5" y="45"/>
                  </a:lnTo>
                  <a:lnTo>
                    <a:pt x="2" y="40"/>
                  </a:lnTo>
                  <a:lnTo>
                    <a:pt x="0" y="35"/>
                  </a:lnTo>
                  <a:lnTo>
                    <a:pt x="0" y="29"/>
                  </a:lnTo>
                  <a:lnTo>
                    <a:pt x="0" y="29"/>
                  </a:lnTo>
                  <a:lnTo>
                    <a:pt x="0" y="24"/>
                  </a:lnTo>
                  <a:lnTo>
                    <a:pt x="2" y="18"/>
                  </a:lnTo>
                  <a:lnTo>
                    <a:pt x="5" y="13"/>
                  </a:lnTo>
                  <a:lnTo>
                    <a:pt x="9" y="9"/>
                  </a:lnTo>
                  <a:lnTo>
                    <a:pt x="13" y="5"/>
                  </a:lnTo>
                  <a:lnTo>
                    <a:pt x="18" y="3"/>
                  </a:lnTo>
                  <a:lnTo>
                    <a:pt x="24" y="1"/>
                  </a:lnTo>
                  <a:lnTo>
                    <a:pt x="30" y="0"/>
                  </a:lnTo>
                  <a:lnTo>
                    <a:pt x="30" y="0"/>
                  </a:lnTo>
                  <a:lnTo>
                    <a:pt x="37" y="1"/>
                  </a:lnTo>
                  <a:lnTo>
                    <a:pt x="42" y="3"/>
                  </a:lnTo>
                  <a:lnTo>
                    <a:pt x="47" y="5"/>
                  </a:lnTo>
                  <a:lnTo>
                    <a:pt x="52" y="9"/>
                  </a:lnTo>
                  <a:lnTo>
                    <a:pt x="55" y="13"/>
                  </a:lnTo>
                  <a:lnTo>
                    <a:pt x="58" y="18"/>
                  </a:lnTo>
                  <a:lnTo>
                    <a:pt x="60" y="24"/>
                  </a:lnTo>
                  <a:lnTo>
                    <a:pt x="60" y="29"/>
                  </a:lnTo>
                  <a:lnTo>
                    <a:pt x="60" y="29"/>
                  </a:lnTo>
                  <a:lnTo>
                    <a:pt x="60" y="35"/>
                  </a:lnTo>
                  <a:lnTo>
                    <a:pt x="58" y="40"/>
                  </a:lnTo>
                  <a:lnTo>
                    <a:pt x="55" y="45"/>
                  </a:lnTo>
                  <a:lnTo>
                    <a:pt x="52" y="50"/>
                  </a:lnTo>
                  <a:lnTo>
                    <a:pt x="47" y="53"/>
                  </a:lnTo>
                  <a:lnTo>
                    <a:pt x="42" y="56"/>
                  </a:lnTo>
                  <a:lnTo>
                    <a:pt x="37" y="58"/>
                  </a:lnTo>
                  <a:lnTo>
                    <a:pt x="30" y="58"/>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p:cNvSpPr>
            <p:nvPr userDrawn="1"/>
          </p:nvSpPr>
          <p:spPr bwMode="auto">
            <a:xfrm>
              <a:off x="274638" y="350838"/>
              <a:ext cx="660400" cy="401638"/>
            </a:xfrm>
            <a:custGeom>
              <a:avLst/>
              <a:gdLst>
                <a:gd name="T0" fmla="*/ 125 w 416"/>
                <a:gd name="T1" fmla="*/ 253 h 253"/>
                <a:gd name="T2" fmla="*/ 127 w 416"/>
                <a:gd name="T3" fmla="*/ 229 h 253"/>
                <a:gd name="T4" fmla="*/ 134 w 416"/>
                <a:gd name="T5" fmla="*/ 208 h 253"/>
                <a:gd name="T6" fmla="*/ 144 w 416"/>
                <a:gd name="T7" fmla="*/ 188 h 253"/>
                <a:gd name="T8" fmla="*/ 158 w 416"/>
                <a:gd name="T9" fmla="*/ 171 h 253"/>
                <a:gd name="T10" fmla="*/ 175 w 416"/>
                <a:gd name="T11" fmla="*/ 157 h 253"/>
                <a:gd name="T12" fmla="*/ 194 w 416"/>
                <a:gd name="T13" fmla="*/ 147 h 253"/>
                <a:gd name="T14" fmla="*/ 216 w 416"/>
                <a:gd name="T15" fmla="*/ 140 h 253"/>
                <a:gd name="T16" fmla="*/ 239 w 416"/>
                <a:gd name="T17" fmla="*/ 138 h 253"/>
                <a:gd name="T18" fmla="*/ 251 w 416"/>
                <a:gd name="T19" fmla="*/ 138 h 253"/>
                <a:gd name="T20" fmla="*/ 274 w 416"/>
                <a:gd name="T21" fmla="*/ 143 h 253"/>
                <a:gd name="T22" fmla="*/ 294 w 416"/>
                <a:gd name="T23" fmla="*/ 152 h 253"/>
                <a:gd name="T24" fmla="*/ 313 w 416"/>
                <a:gd name="T25" fmla="*/ 164 h 253"/>
                <a:gd name="T26" fmla="*/ 416 w 416"/>
                <a:gd name="T27" fmla="*/ 74 h 253"/>
                <a:gd name="T28" fmla="*/ 398 w 416"/>
                <a:gd name="T29" fmla="*/ 58 h 253"/>
                <a:gd name="T30" fmla="*/ 358 w 416"/>
                <a:gd name="T31" fmla="*/ 31 h 253"/>
                <a:gd name="T32" fmla="*/ 325 w 416"/>
                <a:gd name="T33" fmla="*/ 16 h 253"/>
                <a:gd name="T34" fmla="*/ 301 w 416"/>
                <a:gd name="T35" fmla="*/ 8 h 253"/>
                <a:gd name="T36" fmla="*/ 277 w 416"/>
                <a:gd name="T37" fmla="*/ 3 h 253"/>
                <a:gd name="T38" fmla="*/ 250 w 416"/>
                <a:gd name="T39" fmla="*/ 1 h 253"/>
                <a:gd name="T40" fmla="*/ 237 w 416"/>
                <a:gd name="T41" fmla="*/ 0 h 253"/>
                <a:gd name="T42" fmla="*/ 197 w 416"/>
                <a:gd name="T43" fmla="*/ 4 h 253"/>
                <a:gd name="T44" fmla="*/ 159 w 416"/>
                <a:gd name="T45" fmla="*/ 13 h 253"/>
                <a:gd name="T46" fmla="*/ 123 w 416"/>
                <a:gd name="T47" fmla="*/ 28 h 253"/>
                <a:gd name="T48" fmla="*/ 91 w 416"/>
                <a:gd name="T49" fmla="*/ 48 h 253"/>
                <a:gd name="T50" fmla="*/ 61 w 416"/>
                <a:gd name="T51" fmla="*/ 72 h 253"/>
                <a:gd name="T52" fmla="*/ 36 w 416"/>
                <a:gd name="T53" fmla="*/ 101 h 253"/>
                <a:gd name="T54" fmla="*/ 16 w 416"/>
                <a:gd name="T55" fmla="*/ 133 h 253"/>
                <a:gd name="T56" fmla="*/ 0 w 416"/>
                <a:gd name="T57" fmla="*/ 168 h 253"/>
                <a:gd name="T58" fmla="*/ 10 w 416"/>
                <a:gd name="T59" fmla="*/ 180 h 253"/>
                <a:gd name="T60" fmla="*/ 30 w 416"/>
                <a:gd name="T61" fmla="*/ 200 h 253"/>
                <a:gd name="T62" fmla="*/ 51 w 416"/>
                <a:gd name="T63" fmla="*/ 216 h 253"/>
                <a:gd name="T64" fmla="*/ 81 w 416"/>
                <a:gd name="T65" fmla="*/ 234 h 253"/>
                <a:gd name="T66" fmla="*/ 112 w 416"/>
                <a:gd name="T67"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253">
                  <a:moveTo>
                    <a:pt x="125" y="253"/>
                  </a:moveTo>
                  <a:lnTo>
                    <a:pt x="125" y="253"/>
                  </a:lnTo>
                  <a:lnTo>
                    <a:pt x="125" y="240"/>
                  </a:lnTo>
                  <a:lnTo>
                    <a:pt x="127" y="229"/>
                  </a:lnTo>
                  <a:lnTo>
                    <a:pt x="130" y="218"/>
                  </a:lnTo>
                  <a:lnTo>
                    <a:pt x="134" y="208"/>
                  </a:lnTo>
                  <a:lnTo>
                    <a:pt x="139" y="198"/>
                  </a:lnTo>
                  <a:lnTo>
                    <a:pt x="144" y="188"/>
                  </a:lnTo>
                  <a:lnTo>
                    <a:pt x="151" y="179"/>
                  </a:lnTo>
                  <a:lnTo>
                    <a:pt x="158" y="171"/>
                  </a:lnTo>
                  <a:lnTo>
                    <a:pt x="166" y="164"/>
                  </a:lnTo>
                  <a:lnTo>
                    <a:pt x="175" y="157"/>
                  </a:lnTo>
                  <a:lnTo>
                    <a:pt x="185" y="152"/>
                  </a:lnTo>
                  <a:lnTo>
                    <a:pt x="194" y="147"/>
                  </a:lnTo>
                  <a:lnTo>
                    <a:pt x="205" y="143"/>
                  </a:lnTo>
                  <a:lnTo>
                    <a:pt x="216" y="140"/>
                  </a:lnTo>
                  <a:lnTo>
                    <a:pt x="227" y="138"/>
                  </a:lnTo>
                  <a:lnTo>
                    <a:pt x="239" y="138"/>
                  </a:lnTo>
                  <a:lnTo>
                    <a:pt x="239" y="138"/>
                  </a:lnTo>
                  <a:lnTo>
                    <a:pt x="251" y="138"/>
                  </a:lnTo>
                  <a:lnTo>
                    <a:pt x="262" y="140"/>
                  </a:lnTo>
                  <a:lnTo>
                    <a:pt x="274" y="143"/>
                  </a:lnTo>
                  <a:lnTo>
                    <a:pt x="284" y="147"/>
                  </a:lnTo>
                  <a:lnTo>
                    <a:pt x="294" y="152"/>
                  </a:lnTo>
                  <a:lnTo>
                    <a:pt x="304" y="157"/>
                  </a:lnTo>
                  <a:lnTo>
                    <a:pt x="313" y="164"/>
                  </a:lnTo>
                  <a:lnTo>
                    <a:pt x="321" y="171"/>
                  </a:lnTo>
                  <a:lnTo>
                    <a:pt x="416" y="74"/>
                  </a:lnTo>
                  <a:lnTo>
                    <a:pt x="416" y="74"/>
                  </a:lnTo>
                  <a:lnTo>
                    <a:pt x="398" y="58"/>
                  </a:lnTo>
                  <a:lnTo>
                    <a:pt x="379" y="43"/>
                  </a:lnTo>
                  <a:lnTo>
                    <a:pt x="358" y="31"/>
                  </a:lnTo>
                  <a:lnTo>
                    <a:pt x="336" y="20"/>
                  </a:lnTo>
                  <a:lnTo>
                    <a:pt x="325" y="16"/>
                  </a:lnTo>
                  <a:lnTo>
                    <a:pt x="313" y="12"/>
                  </a:lnTo>
                  <a:lnTo>
                    <a:pt x="301" y="8"/>
                  </a:lnTo>
                  <a:lnTo>
                    <a:pt x="289" y="6"/>
                  </a:lnTo>
                  <a:lnTo>
                    <a:pt x="277" y="3"/>
                  </a:lnTo>
                  <a:lnTo>
                    <a:pt x="263" y="2"/>
                  </a:lnTo>
                  <a:lnTo>
                    <a:pt x="250" y="1"/>
                  </a:lnTo>
                  <a:lnTo>
                    <a:pt x="237" y="0"/>
                  </a:lnTo>
                  <a:lnTo>
                    <a:pt x="237" y="0"/>
                  </a:lnTo>
                  <a:lnTo>
                    <a:pt x="217" y="1"/>
                  </a:lnTo>
                  <a:lnTo>
                    <a:pt x="197" y="4"/>
                  </a:lnTo>
                  <a:lnTo>
                    <a:pt x="178" y="8"/>
                  </a:lnTo>
                  <a:lnTo>
                    <a:pt x="159" y="13"/>
                  </a:lnTo>
                  <a:lnTo>
                    <a:pt x="141" y="20"/>
                  </a:lnTo>
                  <a:lnTo>
                    <a:pt x="123" y="28"/>
                  </a:lnTo>
                  <a:lnTo>
                    <a:pt x="107" y="37"/>
                  </a:lnTo>
                  <a:lnTo>
                    <a:pt x="91" y="48"/>
                  </a:lnTo>
                  <a:lnTo>
                    <a:pt x="76" y="59"/>
                  </a:lnTo>
                  <a:lnTo>
                    <a:pt x="61" y="72"/>
                  </a:lnTo>
                  <a:lnTo>
                    <a:pt x="48" y="86"/>
                  </a:lnTo>
                  <a:lnTo>
                    <a:pt x="36" y="101"/>
                  </a:lnTo>
                  <a:lnTo>
                    <a:pt x="25" y="117"/>
                  </a:lnTo>
                  <a:lnTo>
                    <a:pt x="16" y="133"/>
                  </a:lnTo>
                  <a:lnTo>
                    <a:pt x="7" y="150"/>
                  </a:lnTo>
                  <a:lnTo>
                    <a:pt x="0" y="168"/>
                  </a:lnTo>
                  <a:lnTo>
                    <a:pt x="0" y="168"/>
                  </a:lnTo>
                  <a:lnTo>
                    <a:pt x="10" y="180"/>
                  </a:lnTo>
                  <a:lnTo>
                    <a:pt x="20" y="191"/>
                  </a:lnTo>
                  <a:lnTo>
                    <a:pt x="30" y="200"/>
                  </a:lnTo>
                  <a:lnTo>
                    <a:pt x="41" y="209"/>
                  </a:lnTo>
                  <a:lnTo>
                    <a:pt x="51" y="216"/>
                  </a:lnTo>
                  <a:lnTo>
                    <a:pt x="62" y="223"/>
                  </a:lnTo>
                  <a:lnTo>
                    <a:pt x="81" y="234"/>
                  </a:lnTo>
                  <a:lnTo>
                    <a:pt x="98" y="242"/>
                  </a:lnTo>
                  <a:lnTo>
                    <a:pt x="112" y="248"/>
                  </a:lnTo>
                  <a:lnTo>
                    <a:pt x="125" y="253"/>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274638" y="752475"/>
              <a:ext cx="663575" cy="398463"/>
            </a:xfrm>
            <a:custGeom>
              <a:avLst/>
              <a:gdLst>
                <a:gd name="T0" fmla="*/ 321 w 418"/>
                <a:gd name="T1" fmla="*/ 80 h 251"/>
                <a:gd name="T2" fmla="*/ 304 w 418"/>
                <a:gd name="T3" fmla="*/ 94 h 251"/>
                <a:gd name="T4" fmla="*/ 285 w 418"/>
                <a:gd name="T5" fmla="*/ 105 h 251"/>
                <a:gd name="T6" fmla="*/ 262 w 418"/>
                <a:gd name="T7" fmla="*/ 112 h 251"/>
                <a:gd name="T8" fmla="*/ 239 w 418"/>
                <a:gd name="T9" fmla="*/ 114 h 251"/>
                <a:gd name="T10" fmla="*/ 227 w 418"/>
                <a:gd name="T11" fmla="*/ 114 h 251"/>
                <a:gd name="T12" fmla="*/ 205 w 418"/>
                <a:gd name="T13" fmla="*/ 109 h 251"/>
                <a:gd name="T14" fmla="*/ 185 w 418"/>
                <a:gd name="T15" fmla="*/ 100 h 251"/>
                <a:gd name="T16" fmla="*/ 166 w 418"/>
                <a:gd name="T17" fmla="*/ 88 h 251"/>
                <a:gd name="T18" fmla="*/ 151 w 418"/>
                <a:gd name="T19" fmla="*/ 73 h 251"/>
                <a:gd name="T20" fmla="*/ 139 w 418"/>
                <a:gd name="T21" fmla="*/ 54 h 251"/>
                <a:gd name="T22" fmla="*/ 130 w 418"/>
                <a:gd name="T23" fmla="*/ 34 h 251"/>
                <a:gd name="T24" fmla="*/ 125 w 418"/>
                <a:gd name="T25" fmla="*/ 12 h 251"/>
                <a:gd name="T26" fmla="*/ 125 w 418"/>
                <a:gd name="T27" fmla="*/ 0 h 251"/>
                <a:gd name="T28" fmla="*/ 98 w 418"/>
                <a:gd name="T29" fmla="*/ 10 h 251"/>
                <a:gd name="T30" fmla="*/ 62 w 418"/>
                <a:gd name="T31" fmla="*/ 29 h 251"/>
                <a:gd name="T32" fmla="*/ 41 w 418"/>
                <a:gd name="T33" fmla="*/ 43 h 251"/>
                <a:gd name="T34" fmla="*/ 20 w 418"/>
                <a:gd name="T35" fmla="*/ 62 h 251"/>
                <a:gd name="T36" fmla="*/ 0 w 418"/>
                <a:gd name="T37" fmla="*/ 84 h 251"/>
                <a:gd name="T38" fmla="*/ 7 w 418"/>
                <a:gd name="T39" fmla="*/ 102 h 251"/>
                <a:gd name="T40" fmla="*/ 25 w 418"/>
                <a:gd name="T41" fmla="*/ 135 h 251"/>
                <a:gd name="T42" fmla="*/ 48 w 418"/>
                <a:gd name="T43" fmla="*/ 166 h 251"/>
                <a:gd name="T44" fmla="*/ 76 w 418"/>
                <a:gd name="T45" fmla="*/ 193 h 251"/>
                <a:gd name="T46" fmla="*/ 107 w 418"/>
                <a:gd name="T47" fmla="*/ 215 h 251"/>
                <a:gd name="T48" fmla="*/ 141 w 418"/>
                <a:gd name="T49" fmla="*/ 232 h 251"/>
                <a:gd name="T50" fmla="*/ 178 w 418"/>
                <a:gd name="T51" fmla="*/ 244 h 251"/>
                <a:gd name="T52" fmla="*/ 217 w 418"/>
                <a:gd name="T53" fmla="*/ 251 h 251"/>
                <a:gd name="T54" fmla="*/ 237 w 418"/>
                <a:gd name="T55" fmla="*/ 251 h 251"/>
                <a:gd name="T56" fmla="*/ 263 w 418"/>
                <a:gd name="T57" fmla="*/ 250 h 251"/>
                <a:gd name="T58" fmla="*/ 290 w 418"/>
                <a:gd name="T59" fmla="*/ 246 h 251"/>
                <a:gd name="T60" fmla="*/ 314 w 418"/>
                <a:gd name="T61" fmla="*/ 240 h 251"/>
                <a:gd name="T62" fmla="*/ 337 w 418"/>
                <a:gd name="T63" fmla="*/ 231 h 251"/>
                <a:gd name="T64" fmla="*/ 359 w 418"/>
                <a:gd name="T65" fmla="*/ 221 h 251"/>
                <a:gd name="T66" fmla="*/ 400 w 418"/>
                <a:gd name="T67" fmla="*/ 193 h 251"/>
                <a:gd name="T68" fmla="*/ 321 w 418"/>
                <a:gd name="T69" fmla="*/ 8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251">
                  <a:moveTo>
                    <a:pt x="321" y="80"/>
                  </a:moveTo>
                  <a:lnTo>
                    <a:pt x="321" y="80"/>
                  </a:lnTo>
                  <a:lnTo>
                    <a:pt x="313" y="88"/>
                  </a:lnTo>
                  <a:lnTo>
                    <a:pt x="304" y="94"/>
                  </a:lnTo>
                  <a:lnTo>
                    <a:pt x="295" y="100"/>
                  </a:lnTo>
                  <a:lnTo>
                    <a:pt x="285" y="105"/>
                  </a:lnTo>
                  <a:lnTo>
                    <a:pt x="274" y="109"/>
                  </a:lnTo>
                  <a:lnTo>
                    <a:pt x="262" y="112"/>
                  </a:lnTo>
                  <a:lnTo>
                    <a:pt x="251" y="114"/>
                  </a:lnTo>
                  <a:lnTo>
                    <a:pt x="239" y="114"/>
                  </a:lnTo>
                  <a:lnTo>
                    <a:pt x="239" y="114"/>
                  </a:lnTo>
                  <a:lnTo>
                    <a:pt x="227" y="114"/>
                  </a:lnTo>
                  <a:lnTo>
                    <a:pt x="216" y="112"/>
                  </a:lnTo>
                  <a:lnTo>
                    <a:pt x="205" y="109"/>
                  </a:lnTo>
                  <a:lnTo>
                    <a:pt x="194" y="105"/>
                  </a:lnTo>
                  <a:lnTo>
                    <a:pt x="185" y="100"/>
                  </a:lnTo>
                  <a:lnTo>
                    <a:pt x="175" y="95"/>
                  </a:lnTo>
                  <a:lnTo>
                    <a:pt x="166" y="88"/>
                  </a:lnTo>
                  <a:lnTo>
                    <a:pt x="158" y="81"/>
                  </a:lnTo>
                  <a:lnTo>
                    <a:pt x="151" y="73"/>
                  </a:lnTo>
                  <a:lnTo>
                    <a:pt x="144" y="64"/>
                  </a:lnTo>
                  <a:lnTo>
                    <a:pt x="139" y="54"/>
                  </a:lnTo>
                  <a:lnTo>
                    <a:pt x="134" y="44"/>
                  </a:lnTo>
                  <a:lnTo>
                    <a:pt x="130" y="34"/>
                  </a:lnTo>
                  <a:lnTo>
                    <a:pt x="127" y="23"/>
                  </a:lnTo>
                  <a:lnTo>
                    <a:pt x="125" y="12"/>
                  </a:lnTo>
                  <a:lnTo>
                    <a:pt x="125" y="0"/>
                  </a:lnTo>
                  <a:lnTo>
                    <a:pt x="125" y="0"/>
                  </a:lnTo>
                  <a:lnTo>
                    <a:pt x="112" y="4"/>
                  </a:lnTo>
                  <a:lnTo>
                    <a:pt x="98" y="10"/>
                  </a:lnTo>
                  <a:lnTo>
                    <a:pt x="81" y="18"/>
                  </a:lnTo>
                  <a:lnTo>
                    <a:pt x="62" y="29"/>
                  </a:lnTo>
                  <a:lnTo>
                    <a:pt x="51" y="36"/>
                  </a:lnTo>
                  <a:lnTo>
                    <a:pt x="41" y="43"/>
                  </a:lnTo>
                  <a:lnTo>
                    <a:pt x="30" y="52"/>
                  </a:lnTo>
                  <a:lnTo>
                    <a:pt x="20" y="62"/>
                  </a:lnTo>
                  <a:lnTo>
                    <a:pt x="10" y="72"/>
                  </a:lnTo>
                  <a:lnTo>
                    <a:pt x="0" y="84"/>
                  </a:lnTo>
                  <a:lnTo>
                    <a:pt x="0" y="84"/>
                  </a:lnTo>
                  <a:lnTo>
                    <a:pt x="7" y="102"/>
                  </a:lnTo>
                  <a:lnTo>
                    <a:pt x="16" y="119"/>
                  </a:lnTo>
                  <a:lnTo>
                    <a:pt x="25" y="135"/>
                  </a:lnTo>
                  <a:lnTo>
                    <a:pt x="36" y="151"/>
                  </a:lnTo>
                  <a:lnTo>
                    <a:pt x="48" y="166"/>
                  </a:lnTo>
                  <a:lnTo>
                    <a:pt x="61" y="180"/>
                  </a:lnTo>
                  <a:lnTo>
                    <a:pt x="76" y="193"/>
                  </a:lnTo>
                  <a:lnTo>
                    <a:pt x="91" y="204"/>
                  </a:lnTo>
                  <a:lnTo>
                    <a:pt x="107" y="215"/>
                  </a:lnTo>
                  <a:lnTo>
                    <a:pt x="123" y="224"/>
                  </a:lnTo>
                  <a:lnTo>
                    <a:pt x="141" y="232"/>
                  </a:lnTo>
                  <a:lnTo>
                    <a:pt x="159" y="239"/>
                  </a:lnTo>
                  <a:lnTo>
                    <a:pt x="178" y="244"/>
                  </a:lnTo>
                  <a:lnTo>
                    <a:pt x="197" y="248"/>
                  </a:lnTo>
                  <a:lnTo>
                    <a:pt x="217" y="251"/>
                  </a:lnTo>
                  <a:lnTo>
                    <a:pt x="237" y="251"/>
                  </a:lnTo>
                  <a:lnTo>
                    <a:pt x="237" y="251"/>
                  </a:lnTo>
                  <a:lnTo>
                    <a:pt x="250" y="251"/>
                  </a:lnTo>
                  <a:lnTo>
                    <a:pt x="263" y="250"/>
                  </a:lnTo>
                  <a:lnTo>
                    <a:pt x="277" y="249"/>
                  </a:lnTo>
                  <a:lnTo>
                    <a:pt x="290" y="246"/>
                  </a:lnTo>
                  <a:lnTo>
                    <a:pt x="302" y="243"/>
                  </a:lnTo>
                  <a:lnTo>
                    <a:pt x="314" y="240"/>
                  </a:lnTo>
                  <a:lnTo>
                    <a:pt x="326" y="236"/>
                  </a:lnTo>
                  <a:lnTo>
                    <a:pt x="337" y="231"/>
                  </a:lnTo>
                  <a:lnTo>
                    <a:pt x="348" y="226"/>
                  </a:lnTo>
                  <a:lnTo>
                    <a:pt x="359" y="221"/>
                  </a:lnTo>
                  <a:lnTo>
                    <a:pt x="380" y="208"/>
                  </a:lnTo>
                  <a:lnTo>
                    <a:pt x="400" y="193"/>
                  </a:lnTo>
                  <a:lnTo>
                    <a:pt x="418" y="176"/>
                  </a:lnTo>
                  <a:lnTo>
                    <a:pt x="321" y="8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close/>
                </a:path>
              </a:pathLst>
            </a:custGeom>
            <a:solidFill>
              <a:srgbClr val="E87B00"/>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6"/>
            <p:cNvSpPr>
              <a:spLocks/>
            </p:cNvSpPr>
            <p:nvPr userDrawn="1"/>
          </p:nvSpPr>
          <p:spPr bwMode="auto">
            <a:xfrm>
              <a:off x="817563" y="608013"/>
              <a:ext cx="222250" cy="288925"/>
            </a:xfrm>
            <a:custGeom>
              <a:avLst/>
              <a:gdLst>
                <a:gd name="T0" fmla="*/ 0 w 140"/>
                <a:gd name="T1" fmla="*/ 91 h 182"/>
                <a:gd name="T2" fmla="*/ 0 w 140"/>
                <a:gd name="T3" fmla="*/ 91 h 182"/>
                <a:gd name="T4" fmla="*/ 0 w 140"/>
                <a:gd name="T5" fmla="*/ 91 h 182"/>
                <a:gd name="T6" fmla="*/ 13 w 140"/>
                <a:gd name="T7" fmla="*/ 96 h 182"/>
                <a:gd name="T8" fmla="*/ 27 w 140"/>
                <a:gd name="T9" fmla="*/ 102 h 182"/>
                <a:gd name="T10" fmla="*/ 45 w 140"/>
                <a:gd name="T11" fmla="*/ 111 h 182"/>
                <a:gd name="T12" fmla="*/ 64 w 140"/>
                <a:gd name="T13" fmla="*/ 123 h 182"/>
                <a:gd name="T14" fmla="*/ 75 w 140"/>
                <a:gd name="T15" fmla="*/ 131 h 182"/>
                <a:gd name="T16" fmla="*/ 85 w 140"/>
                <a:gd name="T17" fmla="*/ 139 h 182"/>
                <a:gd name="T18" fmla="*/ 96 w 140"/>
                <a:gd name="T19" fmla="*/ 148 h 182"/>
                <a:gd name="T20" fmla="*/ 106 w 140"/>
                <a:gd name="T21" fmla="*/ 158 h 182"/>
                <a:gd name="T22" fmla="*/ 116 w 140"/>
                <a:gd name="T23" fmla="*/ 170 h 182"/>
                <a:gd name="T24" fmla="*/ 125 w 140"/>
                <a:gd name="T25" fmla="*/ 182 h 182"/>
                <a:gd name="T26" fmla="*/ 125 w 140"/>
                <a:gd name="T27" fmla="*/ 182 h 182"/>
                <a:gd name="T28" fmla="*/ 131 w 140"/>
                <a:gd name="T29" fmla="*/ 160 h 182"/>
                <a:gd name="T30" fmla="*/ 136 w 140"/>
                <a:gd name="T31" fmla="*/ 137 h 182"/>
                <a:gd name="T32" fmla="*/ 139 w 140"/>
                <a:gd name="T33" fmla="*/ 114 h 182"/>
                <a:gd name="T34" fmla="*/ 140 w 140"/>
                <a:gd name="T35" fmla="*/ 91 h 182"/>
                <a:gd name="T36" fmla="*/ 140 w 140"/>
                <a:gd name="T37" fmla="*/ 91 h 182"/>
                <a:gd name="T38" fmla="*/ 139 w 140"/>
                <a:gd name="T39" fmla="*/ 67 h 182"/>
                <a:gd name="T40" fmla="*/ 136 w 140"/>
                <a:gd name="T41" fmla="*/ 44 h 182"/>
                <a:gd name="T42" fmla="*/ 132 w 140"/>
                <a:gd name="T43" fmla="*/ 22 h 182"/>
                <a:gd name="T44" fmla="*/ 125 w 140"/>
                <a:gd name="T45" fmla="*/ 0 h 182"/>
                <a:gd name="T46" fmla="*/ 125 w 140"/>
                <a:gd name="T47" fmla="*/ 0 h 182"/>
                <a:gd name="T48" fmla="*/ 115 w 140"/>
                <a:gd name="T49" fmla="*/ 12 h 182"/>
                <a:gd name="T50" fmla="*/ 105 w 140"/>
                <a:gd name="T51" fmla="*/ 24 h 182"/>
                <a:gd name="T52" fmla="*/ 95 w 140"/>
                <a:gd name="T53" fmla="*/ 34 h 182"/>
                <a:gd name="T54" fmla="*/ 85 w 140"/>
                <a:gd name="T55" fmla="*/ 43 h 182"/>
                <a:gd name="T56" fmla="*/ 74 w 140"/>
                <a:gd name="T57" fmla="*/ 52 h 182"/>
                <a:gd name="T58" fmla="*/ 64 w 140"/>
                <a:gd name="T59" fmla="*/ 59 h 182"/>
                <a:gd name="T60" fmla="*/ 44 w 140"/>
                <a:gd name="T61" fmla="*/ 71 h 182"/>
                <a:gd name="T62" fmla="*/ 27 w 140"/>
                <a:gd name="T63" fmla="*/ 80 h 182"/>
                <a:gd name="T64" fmla="*/ 13 w 140"/>
                <a:gd name="T65" fmla="*/ 86 h 182"/>
                <a:gd name="T66" fmla="*/ 0 w 140"/>
                <a:gd name="T67" fmla="*/ 9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2">
                  <a:moveTo>
                    <a:pt x="0" y="91"/>
                  </a:moveTo>
                  <a:lnTo>
                    <a:pt x="0" y="91"/>
                  </a:lnTo>
                  <a:lnTo>
                    <a:pt x="0" y="91"/>
                  </a:lnTo>
                  <a:lnTo>
                    <a:pt x="13" y="96"/>
                  </a:lnTo>
                  <a:lnTo>
                    <a:pt x="27" y="102"/>
                  </a:lnTo>
                  <a:lnTo>
                    <a:pt x="45" y="111"/>
                  </a:lnTo>
                  <a:lnTo>
                    <a:pt x="64" y="123"/>
                  </a:lnTo>
                  <a:lnTo>
                    <a:pt x="75" y="131"/>
                  </a:lnTo>
                  <a:lnTo>
                    <a:pt x="85" y="139"/>
                  </a:lnTo>
                  <a:lnTo>
                    <a:pt x="96" y="148"/>
                  </a:lnTo>
                  <a:lnTo>
                    <a:pt x="106" y="158"/>
                  </a:lnTo>
                  <a:lnTo>
                    <a:pt x="116" y="170"/>
                  </a:lnTo>
                  <a:lnTo>
                    <a:pt x="125" y="182"/>
                  </a:lnTo>
                  <a:lnTo>
                    <a:pt x="125" y="182"/>
                  </a:lnTo>
                  <a:lnTo>
                    <a:pt x="131" y="160"/>
                  </a:lnTo>
                  <a:lnTo>
                    <a:pt x="136" y="137"/>
                  </a:lnTo>
                  <a:lnTo>
                    <a:pt x="139" y="114"/>
                  </a:lnTo>
                  <a:lnTo>
                    <a:pt x="140" y="91"/>
                  </a:lnTo>
                  <a:lnTo>
                    <a:pt x="140" y="91"/>
                  </a:lnTo>
                  <a:lnTo>
                    <a:pt x="139" y="67"/>
                  </a:lnTo>
                  <a:lnTo>
                    <a:pt x="136" y="44"/>
                  </a:lnTo>
                  <a:lnTo>
                    <a:pt x="132" y="22"/>
                  </a:lnTo>
                  <a:lnTo>
                    <a:pt x="125" y="0"/>
                  </a:lnTo>
                  <a:lnTo>
                    <a:pt x="125" y="0"/>
                  </a:lnTo>
                  <a:lnTo>
                    <a:pt x="115" y="12"/>
                  </a:lnTo>
                  <a:lnTo>
                    <a:pt x="105" y="24"/>
                  </a:lnTo>
                  <a:lnTo>
                    <a:pt x="95" y="34"/>
                  </a:lnTo>
                  <a:lnTo>
                    <a:pt x="85" y="43"/>
                  </a:lnTo>
                  <a:lnTo>
                    <a:pt x="74" y="52"/>
                  </a:lnTo>
                  <a:lnTo>
                    <a:pt x="64" y="59"/>
                  </a:lnTo>
                  <a:lnTo>
                    <a:pt x="44" y="71"/>
                  </a:lnTo>
                  <a:lnTo>
                    <a:pt x="27" y="80"/>
                  </a:lnTo>
                  <a:lnTo>
                    <a:pt x="13" y="86"/>
                  </a:lnTo>
                  <a:lnTo>
                    <a:pt x="0" y="91"/>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30"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31" name="TextBox 30"/>
          <p:cNvSpPr txBox="1"/>
          <p:nvPr userDrawn="1"/>
        </p:nvSpPr>
        <p:spPr>
          <a:xfrm>
            <a:off x="116348" y="6663734"/>
            <a:ext cx="1297432" cy="200055"/>
          </a:xfrm>
          <a:prstGeom prst="rect">
            <a:avLst/>
          </a:prstGeom>
          <a:noFill/>
          <a:ln w="3175">
            <a:noFill/>
            <a:prstDash val="dash"/>
          </a:ln>
        </p:spPr>
        <p:txBody>
          <a:bodyPr wrap="none" rtlCol="0">
            <a:spAutoFit/>
          </a:bodyPr>
          <a:lstStyle/>
          <a:p>
            <a:pPr>
              <a:buClr>
                <a:schemeClr val="accent3"/>
              </a:buClr>
            </a:pPr>
            <a:r>
              <a:rPr lang="en-US" sz="700" dirty="0">
                <a:solidFill>
                  <a:srgbClr val="939397"/>
                </a:solidFill>
              </a:rPr>
              <a:t>Proprietary and Confidential</a:t>
            </a:r>
          </a:p>
        </p:txBody>
      </p:sp>
    </p:spTree>
    <p:extLst>
      <p:ext uri="{BB962C8B-B14F-4D97-AF65-F5344CB8AC3E}">
        <p14:creationId xmlns:p14="http://schemas.microsoft.com/office/powerpoint/2010/main" val="366065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3" name="Content Placeholder 2"/>
          <p:cNvSpPr>
            <a:spLocks noGrp="1"/>
          </p:cNvSpPr>
          <p:nvPr>
            <p:ph sz="half" idx="1"/>
          </p:nvPr>
        </p:nvSpPr>
        <p:spPr>
          <a:xfrm>
            <a:off x="736903" y="1493838"/>
            <a:ext cx="3291840" cy="4810539"/>
          </a:xfrm>
        </p:spPr>
        <p:txBody>
          <a:bodyPr/>
          <a:lstStyle>
            <a:lvl1pPr>
              <a:defRPr sz="20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15604" y="1493838"/>
            <a:ext cx="3291840" cy="4810539"/>
          </a:xfrm>
        </p:spPr>
        <p:txBody>
          <a:bodyPr/>
          <a:lstStyle>
            <a:lvl1pPr>
              <a:defRPr sz="20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0" y="-464551"/>
            <a:ext cx="1044244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9" name="Content Placeholder 3"/>
          <p:cNvSpPr>
            <a:spLocks noGrp="1"/>
          </p:cNvSpPr>
          <p:nvPr>
            <p:ph sz="half" idx="14"/>
          </p:nvPr>
        </p:nvSpPr>
        <p:spPr>
          <a:xfrm>
            <a:off x="7881778" y="1493838"/>
            <a:ext cx="3291840" cy="4810539"/>
          </a:xfrm>
        </p:spPr>
        <p:txBody>
          <a:bodyPr/>
          <a:lstStyle>
            <a:lvl1pPr>
              <a:defRPr sz="20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414928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pos="2736">
          <p15:clr>
            <a:srgbClr val="FBAE40"/>
          </p15:clr>
        </p15:guide>
        <p15:guide id="2" pos="50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3" name="Content Placeholder 2"/>
          <p:cNvSpPr>
            <a:spLocks noGrp="1"/>
          </p:cNvSpPr>
          <p:nvPr>
            <p:ph sz="half" idx="1"/>
          </p:nvPr>
        </p:nvSpPr>
        <p:spPr>
          <a:xfrm>
            <a:off x="731842" y="1493838"/>
            <a:ext cx="4991100" cy="48097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133" y="1493838"/>
            <a:ext cx="4992624" cy="48097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464551"/>
            <a:ext cx="1044098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2"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243508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700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Slide Number Placeholder 2"/>
          <p:cNvSpPr>
            <a:spLocks noGrp="1"/>
          </p:cNvSpPr>
          <p:nvPr>
            <p:ph type="sldNum" sz="quarter" idx="10"/>
          </p:nvPr>
        </p:nvSpPr>
        <p:spPr/>
        <p:txBody>
          <a:bodyPr/>
          <a:lstStyle/>
          <a:p>
            <a:fld id="{58EBEC73-BF10-4A05-B408-9EA6FF5AFB6F}" type="slidenum">
              <a:rPr lang="en-US" smtClean="0"/>
              <a:pPr/>
              <a:t>‹#›</a:t>
            </a:fld>
            <a:endParaRPr lang="en-US" dirty="0"/>
          </a:p>
        </p:txBody>
      </p:sp>
      <p:sp>
        <p:nvSpPr>
          <p:cNvPr id="7" name="Content Placeholder 6"/>
          <p:cNvSpPr>
            <a:spLocks noGrp="1"/>
          </p:cNvSpPr>
          <p:nvPr>
            <p:ph sz="quarter" idx="12"/>
          </p:nvPr>
        </p:nvSpPr>
        <p:spPr>
          <a:xfrm>
            <a:off x="743175" y="1432830"/>
            <a:ext cx="10437587" cy="415517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87713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9" name="Chart Placeholder 8"/>
          <p:cNvSpPr>
            <a:spLocks noGrp="1"/>
          </p:cNvSpPr>
          <p:nvPr>
            <p:ph type="chart" sz="quarter" idx="14"/>
          </p:nvPr>
        </p:nvSpPr>
        <p:spPr>
          <a:xfrm>
            <a:off x="731838" y="1493838"/>
            <a:ext cx="10275685" cy="4513261"/>
          </a:xfrm>
        </p:spPr>
        <p:txBody>
          <a:bodyPr/>
          <a:lstStyle/>
          <a:p>
            <a:r>
              <a:rPr lang="en-US" dirty="0"/>
              <a:t>Click icon to add chart</a:t>
            </a:r>
          </a:p>
        </p:txBody>
      </p:sp>
      <p:sp>
        <p:nvSpPr>
          <p:cNvPr id="14" name="Rectangle 13"/>
          <p:cNvSpPr/>
          <p:nvPr userDrawn="1"/>
        </p:nvSpPr>
        <p:spPr>
          <a:xfrm>
            <a:off x="12257880" y="1312230"/>
            <a:ext cx="1525027" cy="3015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5" hasCustomPrompt="1"/>
          </p:nvPr>
        </p:nvSpPr>
        <p:spPr>
          <a:xfrm>
            <a:off x="12257880" y="4386127"/>
            <a:ext cx="1479477" cy="742821"/>
          </a:xfrm>
          <a:blipFill>
            <a:blip r:embed="rId2" cstate="screen">
              <a:extLst>
                <a:ext uri="{28A0092B-C50C-407E-A947-70E740481C1C}">
                  <a14:useLocalDpi xmlns:a14="http://schemas.microsoft.com/office/drawing/2010/main"/>
                </a:ext>
              </a:extLst>
            </a:blip>
            <a:stretch>
              <a:fillRect/>
            </a:stretch>
          </a:blipFill>
          <a:ln>
            <a:noFill/>
          </a:ln>
        </p:spPr>
        <p:txBody>
          <a:bodyPr/>
          <a:lstStyle>
            <a:lvl1pPr marL="0" indent="0">
              <a:buNone/>
              <a:defRPr sz="100"/>
            </a:lvl1pPr>
          </a:lstStyle>
          <a:p>
            <a:pPr lvl="0"/>
            <a:r>
              <a:rPr lang="en-US" dirty="0"/>
              <a:t>.</a:t>
            </a:r>
          </a:p>
        </p:txBody>
      </p:sp>
      <p:sp>
        <p:nvSpPr>
          <p:cNvPr id="15" name="Rectangle 14"/>
          <p:cNvSpPr/>
          <p:nvPr userDrawn="1"/>
        </p:nvSpPr>
        <p:spPr>
          <a:xfrm>
            <a:off x="12235033" y="1312230"/>
            <a:ext cx="1547874" cy="2993127"/>
          </a:xfrm>
          <a:prstGeom prst="rect">
            <a:avLst/>
          </a:prstGeom>
        </p:spPr>
        <p:txBody>
          <a:bodyPr wrap="square">
            <a:spAutoFit/>
          </a:bodyPr>
          <a:lstStyle/>
          <a:p>
            <a:pPr algn="l"/>
            <a:r>
              <a:rPr lang="en-US" sz="1050" b="1" dirty="0">
                <a:solidFill>
                  <a:schemeClr val="tx1"/>
                </a:solidFill>
              </a:rPr>
              <a:t>Chart slide</a:t>
            </a:r>
          </a:p>
          <a:p>
            <a:pPr algn="l"/>
            <a:r>
              <a:rPr lang="en-US" sz="1050" dirty="0">
                <a:solidFill>
                  <a:schemeClr val="tx1"/>
                </a:solidFill>
              </a:rPr>
              <a:t>When</a:t>
            </a:r>
            <a:r>
              <a:rPr lang="en-US" sz="1050" baseline="0" dirty="0">
                <a:solidFill>
                  <a:schemeClr val="tx1"/>
                </a:solidFill>
              </a:rPr>
              <a:t> you are creating a chart that you are sharing, please place the floating Calix logo below in the chart area or the watermark logo so that it is included should someone use the chart. </a:t>
            </a:r>
          </a:p>
          <a:p>
            <a:pPr algn="l">
              <a:spcBef>
                <a:spcPts val="600"/>
              </a:spcBef>
            </a:pPr>
            <a:r>
              <a:rPr lang="en-US" sz="1050" baseline="0" dirty="0">
                <a:solidFill>
                  <a:schemeClr val="tx1"/>
                </a:solidFill>
              </a:rPr>
              <a:t>The outline of logo boxes will not be visible when shown or printed. </a:t>
            </a:r>
          </a:p>
          <a:p>
            <a:pPr algn="l">
              <a:spcBef>
                <a:spcPts val="600"/>
              </a:spcBef>
            </a:pPr>
            <a:r>
              <a:rPr lang="en-US" sz="1050" baseline="0" dirty="0">
                <a:solidFill>
                  <a:schemeClr val="tx1"/>
                </a:solidFill>
              </a:rPr>
              <a:t>Avoid scaling, but if you do please hold [Shift] when resizing.</a:t>
            </a:r>
            <a:endParaRPr lang="en-GB" sz="1050" dirty="0">
              <a:solidFill>
                <a:schemeClr val="tx1"/>
              </a:solidFill>
            </a:endParaRPr>
          </a:p>
        </p:txBody>
      </p:sp>
      <p:sp>
        <p:nvSpPr>
          <p:cNvPr id="23" name="Text Placeholder 22"/>
          <p:cNvSpPr>
            <a:spLocks noGrp="1"/>
          </p:cNvSpPr>
          <p:nvPr>
            <p:ph type="body" sz="quarter" idx="17" hasCustomPrompt="1"/>
          </p:nvPr>
        </p:nvSpPr>
        <p:spPr>
          <a:xfrm>
            <a:off x="12269231" y="5187563"/>
            <a:ext cx="1479477" cy="1487175"/>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a:lstStyle>
            <a:lvl1pPr marL="0" indent="0">
              <a:buNone/>
              <a:defRPr sz="100"/>
            </a:lvl1pPr>
          </a:lstStyle>
          <a:p>
            <a:pPr lvl="0"/>
            <a:r>
              <a:rPr lang="en-US" dirty="0"/>
              <a:t>.</a:t>
            </a:r>
          </a:p>
        </p:txBody>
      </p:sp>
      <p:sp>
        <p:nvSpPr>
          <p:cNvPr id="12" name="Text Placeholder 7"/>
          <p:cNvSpPr>
            <a:spLocks noGrp="1"/>
          </p:cNvSpPr>
          <p:nvPr>
            <p:ph type="body" sz="quarter" idx="18"/>
          </p:nvPr>
        </p:nvSpPr>
        <p:spPr>
          <a:xfrm>
            <a:off x="0" y="-464551"/>
            <a:ext cx="1044098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8"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426006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5256"/>
          </a:xfrm>
        </p:spPr>
        <p:txBody>
          <a:bodyPr anchor="t"/>
          <a:lstStyle>
            <a:lvl1pPr>
              <a:defRPr b="1"/>
            </a:lvl1pPr>
          </a:lstStyle>
          <a:p>
            <a:r>
              <a:rPr lang="en-US" dirty="0"/>
              <a:t>00: Title</a:t>
            </a:r>
          </a:p>
        </p:txBody>
      </p:sp>
      <p:sp>
        <p:nvSpPr>
          <p:cNvPr id="3" name="Text Placeholder 2"/>
          <p:cNvSpPr>
            <a:spLocks noGrp="1"/>
          </p:cNvSpPr>
          <p:nvPr>
            <p:ph type="body" idx="1"/>
          </p:nvPr>
        </p:nvSpPr>
        <p:spPr>
          <a:xfrm>
            <a:off x="733362" y="1493838"/>
            <a:ext cx="4992624"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33362" y="2386568"/>
            <a:ext cx="4992624" cy="3992647"/>
          </a:xfrm>
        </p:spPr>
        <p:txBody>
          <a:bodyPr/>
          <a:lstStyle>
            <a:lvl1pPr>
              <a:defRPr sz="2400"/>
            </a:lvl1pPr>
            <a:lvl2pPr>
              <a:defRPr sz="23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882" y="1493838"/>
            <a:ext cx="4992624"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80882" y="2386568"/>
            <a:ext cx="4992624" cy="3992647"/>
          </a:xfrm>
        </p:spPr>
        <p:txBody>
          <a:bodyPr/>
          <a:lstStyle>
            <a:lvl1pPr>
              <a:defRPr sz="2400"/>
            </a:lvl1pPr>
            <a:lvl2pPr>
              <a:defRPr sz="23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3"/>
          </p:nvPr>
        </p:nvSpPr>
        <p:spPr>
          <a:xfrm>
            <a:off x="0" y="-464568"/>
            <a:ext cx="10433304"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4" name="Slide Number Placeholder 5"/>
          <p:cNvSpPr>
            <a:spLocks noGrp="1"/>
          </p:cNvSpPr>
          <p:nvPr>
            <p:ph type="sldNum" sz="quarter" idx="30"/>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140173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keaways">
    <p:spTree>
      <p:nvGrpSpPr>
        <p:cNvPr id="1" name=""/>
        <p:cNvGrpSpPr/>
        <p:nvPr/>
      </p:nvGrpSpPr>
      <p:grpSpPr>
        <a:xfrm>
          <a:off x="0" y="0"/>
          <a:ext cx="0" cy="0"/>
          <a:chOff x="0" y="0"/>
          <a:chExt cx="0" cy="0"/>
        </a:xfrm>
      </p:grpSpPr>
      <p:sp>
        <p:nvSpPr>
          <p:cNvPr id="29" name="Text Placeholder 3"/>
          <p:cNvSpPr>
            <a:spLocks noGrp="1"/>
          </p:cNvSpPr>
          <p:nvPr>
            <p:ph type="body" sz="quarter" idx="20"/>
          </p:nvPr>
        </p:nvSpPr>
        <p:spPr>
          <a:xfrm>
            <a:off x="731838" y="2939249"/>
            <a:ext cx="10326688" cy="1273175"/>
          </a:xfrm>
          <a:noFill/>
        </p:spPr>
        <p:txBody>
          <a:bodyPr anchor="t"/>
          <a:lstStyle>
            <a:lvl1pPr marL="91440" indent="0">
              <a:lnSpc>
                <a:spcPct val="100000"/>
              </a:lnSpc>
              <a:buNone/>
              <a:defRPr sz="2800" b="0">
                <a:solidFill>
                  <a:schemeClr val="tx1"/>
                </a:solidFill>
              </a:defRPr>
            </a:lvl1pPr>
          </a:lstStyle>
          <a:p>
            <a:pPr lvl="0"/>
            <a:r>
              <a:rPr lang="en-US" dirty="0"/>
              <a:t>Edit Master text styles</a:t>
            </a:r>
          </a:p>
        </p:txBody>
      </p:sp>
      <p:sp>
        <p:nvSpPr>
          <p:cNvPr id="30" name="Text Placeholder 3"/>
          <p:cNvSpPr>
            <a:spLocks noGrp="1"/>
          </p:cNvSpPr>
          <p:nvPr>
            <p:ph type="body" sz="quarter" idx="21"/>
          </p:nvPr>
        </p:nvSpPr>
        <p:spPr>
          <a:xfrm>
            <a:off x="731838" y="4373736"/>
            <a:ext cx="10326688" cy="1273175"/>
          </a:xfrm>
          <a:noFill/>
        </p:spPr>
        <p:txBody>
          <a:bodyPr anchor="t"/>
          <a:lstStyle>
            <a:lvl1pPr marL="91440" indent="0">
              <a:lnSpc>
                <a:spcPct val="100000"/>
              </a:lnSpc>
              <a:buNone/>
              <a:defRPr sz="2800" b="0">
                <a:solidFill>
                  <a:schemeClr val="tx1"/>
                </a:solidFill>
              </a:defRPr>
            </a:lvl1pPr>
          </a:lstStyle>
          <a:p>
            <a:pPr lvl="0"/>
            <a:r>
              <a:rPr lang="en-US" dirty="0"/>
              <a:t>Edit Master text styles</a:t>
            </a:r>
          </a:p>
        </p:txBody>
      </p:sp>
      <p:sp>
        <p:nvSpPr>
          <p:cNvPr id="4" name="Text Placeholder 3"/>
          <p:cNvSpPr>
            <a:spLocks noGrp="1"/>
          </p:cNvSpPr>
          <p:nvPr>
            <p:ph type="body" sz="quarter" idx="19"/>
          </p:nvPr>
        </p:nvSpPr>
        <p:spPr>
          <a:xfrm>
            <a:off x="731838" y="1493838"/>
            <a:ext cx="10326688" cy="1273175"/>
          </a:xfrm>
          <a:noFill/>
        </p:spPr>
        <p:txBody>
          <a:bodyPr anchor="t"/>
          <a:lstStyle>
            <a:lvl1pPr marL="91440" indent="0">
              <a:lnSpc>
                <a:spcPct val="100000"/>
              </a:lnSpc>
              <a:buNone/>
              <a:defRPr sz="2800" b="0">
                <a:solidFill>
                  <a:schemeClr val="tx1"/>
                </a:solidFill>
              </a:defRPr>
            </a:lvl1pPr>
          </a:lstStyle>
          <a:p>
            <a:pPr lvl="0"/>
            <a:r>
              <a:rPr lang="en-US" dirty="0"/>
              <a:t>Edit Master text styles</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10530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Right and Content">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6175969" y="1493838"/>
            <a:ext cx="5001768" cy="4816304"/>
          </a:xfrm>
        </p:spPr>
        <p:txBody>
          <a:bodyPr/>
          <a:lstStyle/>
          <a:p>
            <a:r>
              <a:rPr lang="en-US" dirty="0"/>
              <a:t>Click icon to add picture</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3" name="Content Placeholder 2"/>
          <p:cNvSpPr>
            <a:spLocks noGrp="1"/>
          </p:cNvSpPr>
          <p:nvPr>
            <p:ph sz="half" idx="1"/>
          </p:nvPr>
        </p:nvSpPr>
        <p:spPr>
          <a:xfrm>
            <a:off x="733366" y="1500397"/>
            <a:ext cx="4989576" cy="48068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464551"/>
            <a:ext cx="1044244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49538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731838" y="1493838"/>
            <a:ext cx="5001768" cy="4816304"/>
          </a:xfrm>
        </p:spPr>
        <p:txBody>
          <a:bodyPr/>
          <a:lstStyle/>
          <a:p>
            <a:r>
              <a:rPr lang="en-US" dirty="0"/>
              <a:t>Click icon to add picture</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4" name="Content Placeholder 3"/>
          <p:cNvSpPr>
            <a:spLocks noGrp="1"/>
          </p:cNvSpPr>
          <p:nvPr>
            <p:ph sz="half" idx="2"/>
          </p:nvPr>
        </p:nvSpPr>
        <p:spPr>
          <a:xfrm>
            <a:off x="6057701" y="1493838"/>
            <a:ext cx="5001768" cy="4816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464551"/>
            <a:ext cx="1044244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163143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Bottom and Content">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846142" y="3762387"/>
            <a:ext cx="10320050" cy="2554736"/>
          </a:xfrm>
        </p:spPr>
        <p:txBody>
          <a:bodyPr/>
          <a:lstStyle/>
          <a:p>
            <a:r>
              <a:rPr lang="en-US" dirty="0"/>
              <a:t>Click icon to add picture</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4" name="Content Placeholder 3"/>
          <p:cNvSpPr>
            <a:spLocks noGrp="1"/>
          </p:cNvSpPr>
          <p:nvPr>
            <p:ph sz="half" idx="2"/>
          </p:nvPr>
        </p:nvSpPr>
        <p:spPr>
          <a:xfrm>
            <a:off x="731842" y="1493838"/>
            <a:ext cx="10440988" cy="22545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464551"/>
            <a:ext cx="10439464"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79056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6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7621"/>
          </a:xfrm>
        </p:spPr>
        <p:txBody>
          <a:bodyPr anchor="t"/>
          <a:lstStyle>
            <a:lvl1pPr>
              <a:defRPr sz="2000" b="1"/>
            </a:lvl1pPr>
          </a:lstStyle>
          <a:p>
            <a:r>
              <a:rPr lang="en-US" dirty="0"/>
              <a:t>00: Title</a:t>
            </a:r>
          </a:p>
        </p:txBody>
      </p:sp>
      <p:sp>
        <p:nvSpPr>
          <p:cNvPr id="7" name="Media Placeholder 6"/>
          <p:cNvSpPr>
            <a:spLocks noGrp="1"/>
          </p:cNvSpPr>
          <p:nvPr>
            <p:ph type="media" sz="quarter" idx="13" hasCustomPrompt="1"/>
          </p:nvPr>
        </p:nvSpPr>
        <p:spPr>
          <a:xfrm>
            <a:off x="731838" y="1493838"/>
            <a:ext cx="7271516" cy="4092571"/>
          </a:xfrm>
        </p:spPr>
        <p:txBody>
          <a:bodyPr/>
          <a:lstStyle>
            <a:lvl1pPr>
              <a:defRPr baseline="0"/>
            </a:lvl1pPr>
          </a:lstStyle>
          <a:p>
            <a:r>
              <a:rPr lang="en-US" noProof="0" dirty="0"/>
              <a:t>Click to insert video 16:9</a:t>
            </a:r>
          </a:p>
        </p:txBody>
      </p:sp>
      <p:sp>
        <p:nvSpPr>
          <p:cNvPr id="8" name="Text Placeholder 7"/>
          <p:cNvSpPr>
            <a:spLocks noGrp="1"/>
          </p:cNvSpPr>
          <p:nvPr>
            <p:ph type="body" sz="quarter" idx="14"/>
          </p:nvPr>
        </p:nvSpPr>
        <p:spPr>
          <a:xfrm>
            <a:off x="0" y="-463738"/>
            <a:ext cx="10439464"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2"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8630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sp>
        <p:nvSpPr>
          <p:cNvPr id="14" name="Freeform 28"/>
          <p:cNvSpPr>
            <a:spLocks/>
          </p:cNvSpPr>
          <p:nvPr/>
        </p:nvSpPr>
        <p:spPr bwMode="auto">
          <a:xfrm>
            <a:off x="2126680" y="2108499"/>
            <a:ext cx="1556605" cy="941465"/>
          </a:xfrm>
          <a:custGeom>
            <a:avLst/>
            <a:gdLst>
              <a:gd name="T0" fmla="*/ 250 w 830"/>
              <a:gd name="T1" fmla="*/ 502 h 502"/>
              <a:gd name="T2" fmla="*/ 254 w 830"/>
              <a:gd name="T3" fmla="*/ 456 h 502"/>
              <a:gd name="T4" fmla="*/ 268 w 830"/>
              <a:gd name="T5" fmla="*/ 414 h 502"/>
              <a:gd name="T6" fmla="*/ 288 w 830"/>
              <a:gd name="T7" fmla="*/ 376 h 502"/>
              <a:gd name="T8" fmla="*/ 316 w 830"/>
              <a:gd name="T9" fmla="*/ 342 h 502"/>
              <a:gd name="T10" fmla="*/ 350 w 830"/>
              <a:gd name="T11" fmla="*/ 314 h 502"/>
              <a:gd name="T12" fmla="*/ 388 w 830"/>
              <a:gd name="T13" fmla="*/ 292 h 502"/>
              <a:gd name="T14" fmla="*/ 432 w 830"/>
              <a:gd name="T15" fmla="*/ 280 h 502"/>
              <a:gd name="T16" fmla="*/ 478 w 830"/>
              <a:gd name="T17" fmla="*/ 274 h 502"/>
              <a:gd name="T18" fmla="*/ 500 w 830"/>
              <a:gd name="T19" fmla="*/ 276 h 502"/>
              <a:gd name="T20" fmla="*/ 546 w 830"/>
              <a:gd name="T21" fmla="*/ 286 h 502"/>
              <a:gd name="T22" fmla="*/ 586 w 830"/>
              <a:gd name="T23" fmla="*/ 302 h 502"/>
              <a:gd name="T24" fmla="*/ 622 w 830"/>
              <a:gd name="T25" fmla="*/ 326 h 502"/>
              <a:gd name="T26" fmla="*/ 830 w 830"/>
              <a:gd name="T27" fmla="*/ 148 h 502"/>
              <a:gd name="T28" fmla="*/ 794 w 830"/>
              <a:gd name="T29" fmla="*/ 114 h 502"/>
              <a:gd name="T30" fmla="*/ 714 w 830"/>
              <a:gd name="T31" fmla="*/ 60 h 502"/>
              <a:gd name="T32" fmla="*/ 648 w 830"/>
              <a:gd name="T33" fmla="*/ 30 h 502"/>
              <a:gd name="T34" fmla="*/ 600 w 830"/>
              <a:gd name="T35" fmla="*/ 16 h 502"/>
              <a:gd name="T36" fmla="*/ 550 w 830"/>
              <a:gd name="T37" fmla="*/ 6 h 502"/>
              <a:gd name="T38" fmla="*/ 500 w 830"/>
              <a:gd name="T39" fmla="*/ 0 h 502"/>
              <a:gd name="T40" fmla="*/ 474 w 830"/>
              <a:gd name="T41" fmla="*/ 0 h 502"/>
              <a:gd name="T42" fmla="*/ 394 w 830"/>
              <a:gd name="T43" fmla="*/ 6 h 502"/>
              <a:gd name="T44" fmla="*/ 318 w 830"/>
              <a:gd name="T45" fmla="*/ 24 h 502"/>
              <a:gd name="T46" fmla="*/ 246 w 830"/>
              <a:gd name="T47" fmla="*/ 54 h 502"/>
              <a:gd name="T48" fmla="*/ 180 w 830"/>
              <a:gd name="T49" fmla="*/ 94 h 502"/>
              <a:gd name="T50" fmla="*/ 122 w 830"/>
              <a:gd name="T51" fmla="*/ 144 h 502"/>
              <a:gd name="T52" fmla="*/ 72 w 830"/>
              <a:gd name="T53" fmla="*/ 200 h 502"/>
              <a:gd name="T54" fmla="*/ 32 w 830"/>
              <a:gd name="T55" fmla="*/ 266 h 502"/>
              <a:gd name="T56" fmla="*/ 0 w 830"/>
              <a:gd name="T57" fmla="*/ 336 h 502"/>
              <a:gd name="T58" fmla="*/ 20 w 830"/>
              <a:gd name="T59" fmla="*/ 358 h 502"/>
              <a:gd name="T60" fmla="*/ 60 w 830"/>
              <a:gd name="T61" fmla="*/ 400 h 502"/>
              <a:gd name="T62" fmla="*/ 102 w 830"/>
              <a:gd name="T63" fmla="*/ 432 h 502"/>
              <a:gd name="T64" fmla="*/ 162 w 830"/>
              <a:gd name="T65" fmla="*/ 468 h 502"/>
              <a:gd name="T66" fmla="*/ 224 w 830"/>
              <a:gd name="T67" fmla="*/ 49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0" h="502">
                <a:moveTo>
                  <a:pt x="250" y="502"/>
                </a:moveTo>
                <a:lnTo>
                  <a:pt x="250" y="502"/>
                </a:lnTo>
                <a:lnTo>
                  <a:pt x="250" y="480"/>
                </a:lnTo>
                <a:lnTo>
                  <a:pt x="254" y="456"/>
                </a:lnTo>
                <a:lnTo>
                  <a:pt x="260" y="436"/>
                </a:lnTo>
                <a:lnTo>
                  <a:pt x="268" y="414"/>
                </a:lnTo>
                <a:lnTo>
                  <a:pt x="276" y="394"/>
                </a:lnTo>
                <a:lnTo>
                  <a:pt x="288" y="376"/>
                </a:lnTo>
                <a:lnTo>
                  <a:pt x="302" y="358"/>
                </a:lnTo>
                <a:lnTo>
                  <a:pt x="316" y="342"/>
                </a:lnTo>
                <a:lnTo>
                  <a:pt x="332" y="326"/>
                </a:lnTo>
                <a:lnTo>
                  <a:pt x="350" y="314"/>
                </a:lnTo>
                <a:lnTo>
                  <a:pt x="368" y="302"/>
                </a:lnTo>
                <a:lnTo>
                  <a:pt x="388" y="292"/>
                </a:lnTo>
                <a:lnTo>
                  <a:pt x="410" y="286"/>
                </a:lnTo>
                <a:lnTo>
                  <a:pt x="432" y="280"/>
                </a:lnTo>
                <a:lnTo>
                  <a:pt x="454" y="276"/>
                </a:lnTo>
                <a:lnTo>
                  <a:pt x="478" y="274"/>
                </a:lnTo>
                <a:lnTo>
                  <a:pt x="478" y="274"/>
                </a:lnTo>
                <a:lnTo>
                  <a:pt x="500" y="276"/>
                </a:lnTo>
                <a:lnTo>
                  <a:pt x="524" y="280"/>
                </a:lnTo>
                <a:lnTo>
                  <a:pt x="546" y="286"/>
                </a:lnTo>
                <a:lnTo>
                  <a:pt x="566" y="292"/>
                </a:lnTo>
                <a:lnTo>
                  <a:pt x="586" y="302"/>
                </a:lnTo>
                <a:lnTo>
                  <a:pt x="604" y="314"/>
                </a:lnTo>
                <a:lnTo>
                  <a:pt x="622" y="326"/>
                </a:lnTo>
                <a:lnTo>
                  <a:pt x="638" y="342"/>
                </a:lnTo>
                <a:lnTo>
                  <a:pt x="830" y="148"/>
                </a:lnTo>
                <a:lnTo>
                  <a:pt x="830" y="148"/>
                </a:lnTo>
                <a:lnTo>
                  <a:pt x="794" y="114"/>
                </a:lnTo>
                <a:lnTo>
                  <a:pt x="756" y="86"/>
                </a:lnTo>
                <a:lnTo>
                  <a:pt x="714" y="60"/>
                </a:lnTo>
                <a:lnTo>
                  <a:pt x="670" y="40"/>
                </a:lnTo>
                <a:lnTo>
                  <a:pt x="648" y="30"/>
                </a:lnTo>
                <a:lnTo>
                  <a:pt x="624" y="22"/>
                </a:lnTo>
                <a:lnTo>
                  <a:pt x="600" y="16"/>
                </a:lnTo>
                <a:lnTo>
                  <a:pt x="576" y="10"/>
                </a:lnTo>
                <a:lnTo>
                  <a:pt x="550" y="6"/>
                </a:lnTo>
                <a:lnTo>
                  <a:pt x="526" y="2"/>
                </a:lnTo>
                <a:lnTo>
                  <a:pt x="500" y="0"/>
                </a:lnTo>
                <a:lnTo>
                  <a:pt x="474" y="0"/>
                </a:lnTo>
                <a:lnTo>
                  <a:pt x="474" y="0"/>
                </a:lnTo>
                <a:lnTo>
                  <a:pt x="434" y="2"/>
                </a:lnTo>
                <a:lnTo>
                  <a:pt x="394" y="6"/>
                </a:lnTo>
                <a:lnTo>
                  <a:pt x="356" y="14"/>
                </a:lnTo>
                <a:lnTo>
                  <a:pt x="318" y="24"/>
                </a:lnTo>
                <a:lnTo>
                  <a:pt x="282" y="38"/>
                </a:lnTo>
                <a:lnTo>
                  <a:pt x="246" y="54"/>
                </a:lnTo>
                <a:lnTo>
                  <a:pt x="212" y="74"/>
                </a:lnTo>
                <a:lnTo>
                  <a:pt x="180" y="94"/>
                </a:lnTo>
                <a:lnTo>
                  <a:pt x="150" y="118"/>
                </a:lnTo>
                <a:lnTo>
                  <a:pt x="122" y="144"/>
                </a:lnTo>
                <a:lnTo>
                  <a:pt x="96" y="172"/>
                </a:lnTo>
                <a:lnTo>
                  <a:pt x="72" y="200"/>
                </a:lnTo>
                <a:lnTo>
                  <a:pt x="50" y="232"/>
                </a:lnTo>
                <a:lnTo>
                  <a:pt x="32" y="266"/>
                </a:lnTo>
                <a:lnTo>
                  <a:pt x="14" y="300"/>
                </a:lnTo>
                <a:lnTo>
                  <a:pt x="0" y="336"/>
                </a:lnTo>
                <a:lnTo>
                  <a:pt x="0" y="336"/>
                </a:lnTo>
                <a:lnTo>
                  <a:pt x="20" y="358"/>
                </a:lnTo>
                <a:lnTo>
                  <a:pt x="40" y="380"/>
                </a:lnTo>
                <a:lnTo>
                  <a:pt x="60" y="400"/>
                </a:lnTo>
                <a:lnTo>
                  <a:pt x="82" y="416"/>
                </a:lnTo>
                <a:lnTo>
                  <a:pt x="102" y="432"/>
                </a:lnTo>
                <a:lnTo>
                  <a:pt x="122" y="446"/>
                </a:lnTo>
                <a:lnTo>
                  <a:pt x="162" y="468"/>
                </a:lnTo>
                <a:lnTo>
                  <a:pt x="196" y="484"/>
                </a:lnTo>
                <a:lnTo>
                  <a:pt x="224" y="494"/>
                </a:lnTo>
                <a:lnTo>
                  <a:pt x="250" y="502"/>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userDrawn="1"/>
        </p:nvGrpSpPr>
        <p:grpSpPr>
          <a:xfrm>
            <a:off x="3996184" y="2332432"/>
            <a:ext cx="4199631" cy="1435064"/>
            <a:chOff x="2502056" y="2237741"/>
            <a:chExt cx="5521261" cy="1886681"/>
          </a:xfrm>
        </p:grpSpPr>
        <p:grpSp>
          <p:nvGrpSpPr>
            <p:cNvPr id="11" name="Group 10"/>
            <p:cNvGrpSpPr/>
            <p:nvPr/>
          </p:nvGrpSpPr>
          <p:grpSpPr>
            <a:xfrm>
              <a:off x="4778826" y="2627830"/>
              <a:ext cx="3244491" cy="1110253"/>
              <a:chOff x="5359400" y="2836863"/>
              <a:chExt cx="2746375" cy="939800"/>
            </a:xfrm>
          </p:grpSpPr>
          <p:sp>
            <p:nvSpPr>
              <p:cNvPr id="46" name="Freeform 5"/>
              <p:cNvSpPr>
                <a:spLocks/>
              </p:cNvSpPr>
              <p:nvPr/>
            </p:nvSpPr>
            <p:spPr bwMode="auto">
              <a:xfrm>
                <a:off x="5359400" y="2836863"/>
                <a:ext cx="669925" cy="939800"/>
              </a:xfrm>
              <a:custGeom>
                <a:avLst/>
                <a:gdLst>
                  <a:gd name="T0" fmla="*/ 422 w 422"/>
                  <a:gd name="T1" fmla="*/ 150 h 592"/>
                  <a:gd name="T2" fmla="*/ 402 w 422"/>
                  <a:gd name="T3" fmla="*/ 132 h 592"/>
                  <a:gd name="T4" fmla="*/ 376 w 422"/>
                  <a:gd name="T5" fmla="*/ 116 h 592"/>
                  <a:gd name="T6" fmla="*/ 344 w 422"/>
                  <a:gd name="T7" fmla="*/ 106 h 592"/>
                  <a:gd name="T8" fmla="*/ 304 w 422"/>
                  <a:gd name="T9" fmla="*/ 102 h 592"/>
                  <a:gd name="T10" fmla="*/ 284 w 422"/>
                  <a:gd name="T11" fmla="*/ 102 h 592"/>
                  <a:gd name="T12" fmla="*/ 246 w 422"/>
                  <a:gd name="T13" fmla="*/ 110 h 592"/>
                  <a:gd name="T14" fmla="*/ 212 w 422"/>
                  <a:gd name="T15" fmla="*/ 124 h 592"/>
                  <a:gd name="T16" fmla="*/ 180 w 422"/>
                  <a:gd name="T17" fmla="*/ 144 h 592"/>
                  <a:gd name="T18" fmla="*/ 152 w 422"/>
                  <a:gd name="T19" fmla="*/ 170 h 592"/>
                  <a:gd name="T20" fmla="*/ 130 w 422"/>
                  <a:gd name="T21" fmla="*/ 200 h 592"/>
                  <a:gd name="T22" fmla="*/ 116 w 422"/>
                  <a:gd name="T23" fmla="*/ 236 h 592"/>
                  <a:gd name="T24" fmla="*/ 108 w 422"/>
                  <a:gd name="T25" fmla="*/ 274 h 592"/>
                  <a:gd name="T26" fmla="*/ 106 w 422"/>
                  <a:gd name="T27" fmla="*/ 296 h 592"/>
                  <a:gd name="T28" fmla="*/ 110 w 422"/>
                  <a:gd name="T29" fmla="*/ 336 h 592"/>
                  <a:gd name="T30" fmla="*/ 122 w 422"/>
                  <a:gd name="T31" fmla="*/ 374 h 592"/>
                  <a:gd name="T32" fmla="*/ 140 w 422"/>
                  <a:gd name="T33" fmla="*/ 408 h 592"/>
                  <a:gd name="T34" fmla="*/ 166 w 422"/>
                  <a:gd name="T35" fmla="*/ 436 h 592"/>
                  <a:gd name="T36" fmla="*/ 194 w 422"/>
                  <a:gd name="T37" fmla="*/ 458 h 592"/>
                  <a:gd name="T38" fmla="*/ 228 w 422"/>
                  <a:gd name="T39" fmla="*/ 476 h 592"/>
                  <a:gd name="T40" fmla="*/ 266 w 422"/>
                  <a:gd name="T41" fmla="*/ 486 h 592"/>
                  <a:gd name="T42" fmla="*/ 304 w 422"/>
                  <a:gd name="T43" fmla="*/ 490 h 592"/>
                  <a:gd name="T44" fmla="*/ 324 w 422"/>
                  <a:gd name="T45" fmla="*/ 490 h 592"/>
                  <a:gd name="T46" fmla="*/ 360 w 422"/>
                  <a:gd name="T47" fmla="*/ 482 h 592"/>
                  <a:gd name="T48" fmla="*/ 390 w 422"/>
                  <a:gd name="T49" fmla="*/ 470 h 592"/>
                  <a:gd name="T50" fmla="*/ 412 w 422"/>
                  <a:gd name="T51" fmla="*/ 452 h 592"/>
                  <a:gd name="T52" fmla="*/ 422 w 422"/>
                  <a:gd name="T53" fmla="*/ 592 h 592"/>
                  <a:gd name="T54" fmla="*/ 416 w 422"/>
                  <a:gd name="T55" fmla="*/ 586 h 592"/>
                  <a:gd name="T56" fmla="*/ 410 w 422"/>
                  <a:gd name="T57" fmla="*/ 582 h 592"/>
                  <a:gd name="T58" fmla="*/ 396 w 422"/>
                  <a:gd name="T59" fmla="*/ 580 h 592"/>
                  <a:gd name="T60" fmla="*/ 382 w 422"/>
                  <a:gd name="T61" fmla="*/ 582 h 592"/>
                  <a:gd name="T62" fmla="*/ 336 w 422"/>
                  <a:gd name="T63" fmla="*/ 590 h 592"/>
                  <a:gd name="T64" fmla="*/ 304 w 422"/>
                  <a:gd name="T65" fmla="*/ 592 h 592"/>
                  <a:gd name="T66" fmla="*/ 242 w 422"/>
                  <a:gd name="T67" fmla="*/ 586 h 592"/>
                  <a:gd name="T68" fmla="*/ 184 w 422"/>
                  <a:gd name="T69" fmla="*/ 570 h 592"/>
                  <a:gd name="T70" fmla="*/ 132 w 422"/>
                  <a:gd name="T71" fmla="*/ 544 h 592"/>
                  <a:gd name="T72" fmla="*/ 88 w 422"/>
                  <a:gd name="T73" fmla="*/ 508 h 592"/>
                  <a:gd name="T74" fmla="*/ 52 w 422"/>
                  <a:gd name="T75" fmla="*/ 466 h 592"/>
                  <a:gd name="T76" fmla="*/ 24 w 422"/>
                  <a:gd name="T77" fmla="*/ 416 h 592"/>
                  <a:gd name="T78" fmla="*/ 6 w 422"/>
                  <a:gd name="T79" fmla="*/ 358 h 592"/>
                  <a:gd name="T80" fmla="*/ 0 w 422"/>
                  <a:gd name="T81" fmla="*/ 296 h 592"/>
                  <a:gd name="T82" fmla="*/ 2 w 422"/>
                  <a:gd name="T83" fmla="*/ 264 h 592"/>
                  <a:gd name="T84" fmla="*/ 14 w 422"/>
                  <a:gd name="T85" fmla="*/ 204 h 592"/>
                  <a:gd name="T86" fmla="*/ 36 w 422"/>
                  <a:gd name="T87" fmla="*/ 150 h 592"/>
                  <a:gd name="T88" fmla="*/ 70 w 422"/>
                  <a:gd name="T89" fmla="*/ 104 h 592"/>
                  <a:gd name="T90" fmla="*/ 110 w 422"/>
                  <a:gd name="T91" fmla="*/ 64 h 592"/>
                  <a:gd name="T92" fmla="*/ 158 w 422"/>
                  <a:gd name="T93" fmla="*/ 34 h 592"/>
                  <a:gd name="T94" fmla="*/ 212 w 422"/>
                  <a:gd name="T95" fmla="*/ 12 h 592"/>
                  <a:gd name="T96" fmla="*/ 272 w 422"/>
                  <a:gd name="T97" fmla="*/ 0 h 592"/>
                  <a:gd name="T98" fmla="*/ 304 w 422"/>
                  <a:gd name="T99" fmla="*/ 0 h 592"/>
                  <a:gd name="T100" fmla="*/ 360 w 422"/>
                  <a:gd name="T101" fmla="*/ 6 h 592"/>
                  <a:gd name="T102" fmla="*/ 380 w 422"/>
                  <a:gd name="T103" fmla="*/ 10 h 592"/>
                  <a:gd name="T104" fmla="*/ 396 w 422"/>
                  <a:gd name="T105" fmla="*/ 12 h 592"/>
                  <a:gd name="T106" fmla="*/ 412 w 422"/>
                  <a:gd name="T107" fmla="*/ 8 h 592"/>
                  <a:gd name="T108" fmla="*/ 422 w 422"/>
                  <a:gd name="T109" fmla="*/ 15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2" h="592">
                    <a:moveTo>
                      <a:pt x="422" y="150"/>
                    </a:moveTo>
                    <a:lnTo>
                      <a:pt x="422" y="150"/>
                    </a:lnTo>
                    <a:lnTo>
                      <a:pt x="412" y="140"/>
                    </a:lnTo>
                    <a:lnTo>
                      <a:pt x="402" y="132"/>
                    </a:lnTo>
                    <a:lnTo>
                      <a:pt x="390" y="122"/>
                    </a:lnTo>
                    <a:lnTo>
                      <a:pt x="376" y="116"/>
                    </a:lnTo>
                    <a:lnTo>
                      <a:pt x="360" y="110"/>
                    </a:lnTo>
                    <a:lnTo>
                      <a:pt x="344" y="106"/>
                    </a:lnTo>
                    <a:lnTo>
                      <a:pt x="324" y="102"/>
                    </a:lnTo>
                    <a:lnTo>
                      <a:pt x="304" y="102"/>
                    </a:lnTo>
                    <a:lnTo>
                      <a:pt x="304" y="102"/>
                    </a:lnTo>
                    <a:lnTo>
                      <a:pt x="284" y="102"/>
                    </a:lnTo>
                    <a:lnTo>
                      <a:pt x="266" y="106"/>
                    </a:lnTo>
                    <a:lnTo>
                      <a:pt x="246" y="110"/>
                    </a:lnTo>
                    <a:lnTo>
                      <a:pt x="228" y="116"/>
                    </a:lnTo>
                    <a:lnTo>
                      <a:pt x="212" y="124"/>
                    </a:lnTo>
                    <a:lnTo>
                      <a:pt x="194" y="132"/>
                    </a:lnTo>
                    <a:lnTo>
                      <a:pt x="180" y="144"/>
                    </a:lnTo>
                    <a:lnTo>
                      <a:pt x="166" y="156"/>
                    </a:lnTo>
                    <a:lnTo>
                      <a:pt x="152" y="170"/>
                    </a:lnTo>
                    <a:lnTo>
                      <a:pt x="140" y="184"/>
                    </a:lnTo>
                    <a:lnTo>
                      <a:pt x="130" y="200"/>
                    </a:lnTo>
                    <a:lnTo>
                      <a:pt x="122" y="218"/>
                    </a:lnTo>
                    <a:lnTo>
                      <a:pt x="116" y="236"/>
                    </a:lnTo>
                    <a:lnTo>
                      <a:pt x="110" y="254"/>
                    </a:lnTo>
                    <a:lnTo>
                      <a:pt x="108" y="274"/>
                    </a:lnTo>
                    <a:lnTo>
                      <a:pt x="106" y="296"/>
                    </a:lnTo>
                    <a:lnTo>
                      <a:pt x="106" y="296"/>
                    </a:lnTo>
                    <a:lnTo>
                      <a:pt x="108" y="316"/>
                    </a:lnTo>
                    <a:lnTo>
                      <a:pt x="110" y="336"/>
                    </a:lnTo>
                    <a:lnTo>
                      <a:pt x="116" y="356"/>
                    </a:lnTo>
                    <a:lnTo>
                      <a:pt x="122" y="374"/>
                    </a:lnTo>
                    <a:lnTo>
                      <a:pt x="130" y="392"/>
                    </a:lnTo>
                    <a:lnTo>
                      <a:pt x="140" y="408"/>
                    </a:lnTo>
                    <a:lnTo>
                      <a:pt x="152" y="422"/>
                    </a:lnTo>
                    <a:lnTo>
                      <a:pt x="166" y="436"/>
                    </a:lnTo>
                    <a:lnTo>
                      <a:pt x="180" y="448"/>
                    </a:lnTo>
                    <a:lnTo>
                      <a:pt x="194" y="458"/>
                    </a:lnTo>
                    <a:lnTo>
                      <a:pt x="212" y="468"/>
                    </a:lnTo>
                    <a:lnTo>
                      <a:pt x="228" y="476"/>
                    </a:lnTo>
                    <a:lnTo>
                      <a:pt x="246" y="482"/>
                    </a:lnTo>
                    <a:lnTo>
                      <a:pt x="266" y="486"/>
                    </a:lnTo>
                    <a:lnTo>
                      <a:pt x="284" y="490"/>
                    </a:lnTo>
                    <a:lnTo>
                      <a:pt x="304" y="490"/>
                    </a:lnTo>
                    <a:lnTo>
                      <a:pt x="304" y="490"/>
                    </a:lnTo>
                    <a:lnTo>
                      <a:pt x="324" y="490"/>
                    </a:lnTo>
                    <a:lnTo>
                      <a:pt x="344" y="486"/>
                    </a:lnTo>
                    <a:lnTo>
                      <a:pt x="360" y="482"/>
                    </a:lnTo>
                    <a:lnTo>
                      <a:pt x="376" y="476"/>
                    </a:lnTo>
                    <a:lnTo>
                      <a:pt x="390" y="470"/>
                    </a:lnTo>
                    <a:lnTo>
                      <a:pt x="402" y="460"/>
                    </a:lnTo>
                    <a:lnTo>
                      <a:pt x="412" y="452"/>
                    </a:lnTo>
                    <a:lnTo>
                      <a:pt x="422" y="440"/>
                    </a:lnTo>
                    <a:lnTo>
                      <a:pt x="422" y="592"/>
                    </a:lnTo>
                    <a:lnTo>
                      <a:pt x="422" y="592"/>
                    </a:lnTo>
                    <a:lnTo>
                      <a:pt x="416" y="586"/>
                    </a:lnTo>
                    <a:lnTo>
                      <a:pt x="410" y="582"/>
                    </a:lnTo>
                    <a:lnTo>
                      <a:pt x="410" y="582"/>
                    </a:lnTo>
                    <a:lnTo>
                      <a:pt x="402" y="580"/>
                    </a:lnTo>
                    <a:lnTo>
                      <a:pt x="396" y="580"/>
                    </a:lnTo>
                    <a:lnTo>
                      <a:pt x="396" y="580"/>
                    </a:lnTo>
                    <a:lnTo>
                      <a:pt x="382" y="582"/>
                    </a:lnTo>
                    <a:lnTo>
                      <a:pt x="362" y="586"/>
                    </a:lnTo>
                    <a:lnTo>
                      <a:pt x="336" y="590"/>
                    </a:lnTo>
                    <a:lnTo>
                      <a:pt x="304" y="592"/>
                    </a:lnTo>
                    <a:lnTo>
                      <a:pt x="304" y="592"/>
                    </a:lnTo>
                    <a:lnTo>
                      <a:pt x="272" y="590"/>
                    </a:lnTo>
                    <a:lnTo>
                      <a:pt x="242" y="586"/>
                    </a:lnTo>
                    <a:lnTo>
                      <a:pt x="212" y="580"/>
                    </a:lnTo>
                    <a:lnTo>
                      <a:pt x="184" y="570"/>
                    </a:lnTo>
                    <a:lnTo>
                      <a:pt x="158" y="558"/>
                    </a:lnTo>
                    <a:lnTo>
                      <a:pt x="132" y="544"/>
                    </a:lnTo>
                    <a:lnTo>
                      <a:pt x="110" y="528"/>
                    </a:lnTo>
                    <a:lnTo>
                      <a:pt x="88" y="508"/>
                    </a:lnTo>
                    <a:lnTo>
                      <a:pt x="70" y="488"/>
                    </a:lnTo>
                    <a:lnTo>
                      <a:pt x="52" y="466"/>
                    </a:lnTo>
                    <a:lnTo>
                      <a:pt x="36" y="442"/>
                    </a:lnTo>
                    <a:lnTo>
                      <a:pt x="24" y="416"/>
                    </a:lnTo>
                    <a:lnTo>
                      <a:pt x="14" y="388"/>
                    </a:lnTo>
                    <a:lnTo>
                      <a:pt x="6" y="358"/>
                    </a:lnTo>
                    <a:lnTo>
                      <a:pt x="2" y="328"/>
                    </a:lnTo>
                    <a:lnTo>
                      <a:pt x="0" y="296"/>
                    </a:lnTo>
                    <a:lnTo>
                      <a:pt x="0" y="296"/>
                    </a:lnTo>
                    <a:lnTo>
                      <a:pt x="2" y="264"/>
                    </a:lnTo>
                    <a:lnTo>
                      <a:pt x="6" y="234"/>
                    </a:lnTo>
                    <a:lnTo>
                      <a:pt x="14" y="204"/>
                    </a:lnTo>
                    <a:lnTo>
                      <a:pt x="24" y="176"/>
                    </a:lnTo>
                    <a:lnTo>
                      <a:pt x="36" y="150"/>
                    </a:lnTo>
                    <a:lnTo>
                      <a:pt x="52" y="126"/>
                    </a:lnTo>
                    <a:lnTo>
                      <a:pt x="70" y="104"/>
                    </a:lnTo>
                    <a:lnTo>
                      <a:pt x="88" y="82"/>
                    </a:lnTo>
                    <a:lnTo>
                      <a:pt x="110" y="64"/>
                    </a:lnTo>
                    <a:lnTo>
                      <a:pt x="132" y="48"/>
                    </a:lnTo>
                    <a:lnTo>
                      <a:pt x="158" y="34"/>
                    </a:lnTo>
                    <a:lnTo>
                      <a:pt x="184" y="22"/>
                    </a:lnTo>
                    <a:lnTo>
                      <a:pt x="212" y="12"/>
                    </a:lnTo>
                    <a:lnTo>
                      <a:pt x="242" y="6"/>
                    </a:lnTo>
                    <a:lnTo>
                      <a:pt x="272" y="0"/>
                    </a:lnTo>
                    <a:lnTo>
                      <a:pt x="304" y="0"/>
                    </a:lnTo>
                    <a:lnTo>
                      <a:pt x="304" y="0"/>
                    </a:lnTo>
                    <a:lnTo>
                      <a:pt x="336" y="2"/>
                    </a:lnTo>
                    <a:lnTo>
                      <a:pt x="360" y="6"/>
                    </a:lnTo>
                    <a:lnTo>
                      <a:pt x="360" y="6"/>
                    </a:lnTo>
                    <a:lnTo>
                      <a:pt x="380" y="10"/>
                    </a:lnTo>
                    <a:lnTo>
                      <a:pt x="396" y="12"/>
                    </a:lnTo>
                    <a:lnTo>
                      <a:pt x="396" y="12"/>
                    </a:lnTo>
                    <a:lnTo>
                      <a:pt x="404" y="10"/>
                    </a:lnTo>
                    <a:lnTo>
                      <a:pt x="412" y="8"/>
                    </a:lnTo>
                    <a:lnTo>
                      <a:pt x="422" y="0"/>
                    </a:lnTo>
                    <a:lnTo>
                      <a:pt x="422" y="15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6"/>
              <p:cNvSpPr>
                <a:spLocks noEditPoints="1"/>
              </p:cNvSpPr>
              <p:nvPr/>
            </p:nvSpPr>
            <p:spPr bwMode="auto">
              <a:xfrm>
                <a:off x="6061075" y="3116263"/>
                <a:ext cx="682625" cy="660400"/>
              </a:xfrm>
              <a:custGeom>
                <a:avLst/>
                <a:gdLst>
                  <a:gd name="T0" fmla="*/ 316 w 430"/>
                  <a:gd name="T1" fmla="*/ 282 h 416"/>
                  <a:gd name="T2" fmla="*/ 272 w 430"/>
                  <a:gd name="T3" fmla="*/ 312 h 416"/>
                  <a:gd name="T4" fmla="*/ 246 w 430"/>
                  <a:gd name="T5" fmla="*/ 320 h 416"/>
                  <a:gd name="T6" fmla="*/ 216 w 430"/>
                  <a:gd name="T7" fmla="*/ 324 h 416"/>
                  <a:gd name="T8" fmla="*/ 204 w 430"/>
                  <a:gd name="T9" fmla="*/ 324 h 416"/>
                  <a:gd name="T10" fmla="*/ 170 w 430"/>
                  <a:gd name="T11" fmla="*/ 314 h 416"/>
                  <a:gd name="T12" fmla="*/ 134 w 430"/>
                  <a:gd name="T13" fmla="*/ 290 h 416"/>
                  <a:gd name="T14" fmla="*/ 108 w 430"/>
                  <a:gd name="T15" fmla="*/ 252 h 416"/>
                  <a:gd name="T16" fmla="*/ 98 w 430"/>
                  <a:gd name="T17" fmla="*/ 220 h 416"/>
                  <a:gd name="T18" fmla="*/ 98 w 430"/>
                  <a:gd name="T19" fmla="*/ 208 h 416"/>
                  <a:gd name="T20" fmla="*/ 100 w 430"/>
                  <a:gd name="T21" fmla="*/ 186 h 416"/>
                  <a:gd name="T22" fmla="*/ 118 w 430"/>
                  <a:gd name="T23" fmla="*/ 144 h 416"/>
                  <a:gd name="T24" fmla="*/ 150 w 430"/>
                  <a:gd name="T25" fmla="*/ 112 h 416"/>
                  <a:gd name="T26" fmla="*/ 192 w 430"/>
                  <a:gd name="T27" fmla="*/ 96 h 416"/>
                  <a:gd name="T28" fmla="*/ 216 w 430"/>
                  <a:gd name="T29" fmla="*/ 92 h 416"/>
                  <a:gd name="T30" fmla="*/ 232 w 430"/>
                  <a:gd name="T31" fmla="*/ 94 h 416"/>
                  <a:gd name="T32" fmla="*/ 258 w 430"/>
                  <a:gd name="T33" fmla="*/ 100 h 416"/>
                  <a:gd name="T34" fmla="*/ 296 w 430"/>
                  <a:gd name="T35" fmla="*/ 118 h 416"/>
                  <a:gd name="T36" fmla="*/ 316 w 430"/>
                  <a:gd name="T37" fmla="*/ 282 h 416"/>
                  <a:gd name="T38" fmla="*/ 430 w 430"/>
                  <a:gd name="T39" fmla="*/ 404 h 416"/>
                  <a:gd name="T40" fmla="*/ 416 w 430"/>
                  <a:gd name="T41" fmla="*/ 392 h 416"/>
                  <a:gd name="T42" fmla="*/ 410 w 430"/>
                  <a:gd name="T43" fmla="*/ 372 h 416"/>
                  <a:gd name="T44" fmla="*/ 410 w 430"/>
                  <a:gd name="T45" fmla="*/ 124 h 416"/>
                  <a:gd name="T46" fmla="*/ 416 w 430"/>
                  <a:gd name="T47" fmla="*/ 104 h 416"/>
                  <a:gd name="T48" fmla="*/ 430 w 430"/>
                  <a:gd name="T49" fmla="*/ 92 h 416"/>
                  <a:gd name="T50" fmla="*/ 422 w 430"/>
                  <a:gd name="T51" fmla="*/ 90 h 416"/>
                  <a:gd name="T52" fmla="*/ 398 w 430"/>
                  <a:gd name="T53" fmla="*/ 84 h 416"/>
                  <a:gd name="T54" fmla="*/ 386 w 430"/>
                  <a:gd name="T55" fmla="*/ 76 h 416"/>
                  <a:gd name="T56" fmla="*/ 340 w 430"/>
                  <a:gd name="T57" fmla="*/ 40 h 416"/>
                  <a:gd name="T58" fmla="*/ 298 w 430"/>
                  <a:gd name="T59" fmla="*/ 16 h 416"/>
                  <a:gd name="T60" fmla="*/ 244 w 430"/>
                  <a:gd name="T61" fmla="*/ 2 h 416"/>
                  <a:gd name="T62" fmla="*/ 210 w 430"/>
                  <a:gd name="T63" fmla="*/ 0 h 416"/>
                  <a:gd name="T64" fmla="*/ 170 w 430"/>
                  <a:gd name="T65" fmla="*/ 4 h 416"/>
                  <a:gd name="T66" fmla="*/ 132 w 430"/>
                  <a:gd name="T67" fmla="*/ 16 h 416"/>
                  <a:gd name="T68" fmla="*/ 96 w 430"/>
                  <a:gd name="T69" fmla="*/ 34 h 416"/>
                  <a:gd name="T70" fmla="*/ 64 w 430"/>
                  <a:gd name="T71" fmla="*/ 60 h 416"/>
                  <a:gd name="T72" fmla="*/ 38 w 430"/>
                  <a:gd name="T73" fmla="*/ 90 h 416"/>
                  <a:gd name="T74" fmla="*/ 18 w 430"/>
                  <a:gd name="T75" fmla="*/ 126 h 416"/>
                  <a:gd name="T76" fmla="*/ 4 w 430"/>
                  <a:gd name="T77" fmla="*/ 164 h 416"/>
                  <a:gd name="T78" fmla="*/ 0 w 430"/>
                  <a:gd name="T79" fmla="*/ 208 h 416"/>
                  <a:gd name="T80" fmla="*/ 0 w 430"/>
                  <a:gd name="T81" fmla="*/ 230 h 416"/>
                  <a:gd name="T82" fmla="*/ 10 w 430"/>
                  <a:gd name="T83" fmla="*/ 272 h 416"/>
                  <a:gd name="T84" fmla="*/ 26 w 430"/>
                  <a:gd name="T85" fmla="*/ 310 h 416"/>
                  <a:gd name="T86" fmla="*/ 50 w 430"/>
                  <a:gd name="T87" fmla="*/ 342 h 416"/>
                  <a:gd name="T88" fmla="*/ 80 w 430"/>
                  <a:gd name="T89" fmla="*/ 370 h 416"/>
                  <a:gd name="T90" fmla="*/ 114 w 430"/>
                  <a:gd name="T91" fmla="*/ 392 h 416"/>
                  <a:gd name="T92" fmla="*/ 152 w 430"/>
                  <a:gd name="T93" fmla="*/ 408 h 416"/>
                  <a:gd name="T94" fmla="*/ 190 w 430"/>
                  <a:gd name="T95" fmla="*/ 416 h 416"/>
                  <a:gd name="T96" fmla="*/ 210 w 430"/>
                  <a:gd name="T97" fmla="*/ 416 h 416"/>
                  <a:gd name="T98" fmla="*/ 244 w 430"/>
                  <a:gd name="T99" fmla="*/ 414 h 416"/>
                  <a:gd name="T100" fmla="*/ 274 w 430"/>
                  <a:gd name="T101" fmla="*/ 406 h 416"/>
                  <a:gd name="T102" fmla="*/ 300 w 430"/>
                  <a:gd name="T103" fmla="*/ 390 h 416"/>
                  <a:gd name="T104" fmla="*/ 320 w 430"/>
                  <a:gd name="T105" fmla="*/ 366 h 416"/>
                  <a:gd name="T106" fmla="*/ 322 w 430"/>
                  <a:gd name="T107" fmla="*/ 404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416">
                    <a:moveTo>
                      <a:pt x="316" y="282"/>
                    </a:moveTo>
                    <a:lnTo>
                      <a:pt x="316" y="282"/>
                    </a:lnTo>
                    <a:lnTo>
                      <a:pt x="296" y="298"/>
                    </a:lnTo>
                    <a:lnTo>
                      <a:pt x="272" y="312"/>
                    </a:lnTo>
                    <a:lnTo>
                      <a:pt x="258" y="316"/>
                    </a:lnTo>
                    <a:lnTo>
                      <a:pt x="246" y="320"/>
                    </a:lnTo>
                    <a:lnTo>
                      <a:pt x="232" y="322"/>
                    </a:lnTo>
                    <a:lnTo>
                      <a:pt x="216" y="324"/>
                    </a:lnTo>
                    <a:lnTo>
                      <a:pt x="216" y="324"/>
                    </a:lnTo>
                    <a:lnTo>
                      <a:pt x="204" y="324"/>
                    </a:lnTo>
                    <a:lnTo>
                      <a:pt x="192" y="322"/>
                    </a:lnTo>
                    <a:lnTo>
                      <a:pt x="170" y="314"/>
                    </a:lnTo>
                    <a:lnTo>
                      <a:pt x="150" y="304"/>
                    </a:lnTo>
                    <a:lnTo>
                      <a:pt x="134" y="290"/>
                    </a:lnTo>
                    <a:lnTo>
                      <a:pt x="118" y="272"/>
                    </a:lnTo>
                    <a:lnTo>
                      <a:pt x="108" y="252"/>
                    </a:lnTo>
                    <a:lnTo>
                      <a:pt x="100" y="232"/>
                    </a:lnTo>
                    <a:lnTo>
                      <a:pt x="98" y="220"/>
                    </a:lnTo>
                    <a:lnTo>
                      <a:pt x="98" y="208"/>
                    </a:lnTo>
                    <a:lnTo>
                      <a:pt x="98" y="208"/>
                    </a:lnTo>
                    <a:lnTo>
                      <a:pt x="98" y="196"/>
                    </a:lnTo>
                    <a:lnTo>
                      <a:pt x="100" y="186"/>
                    </a:lnTo>
                    <a:lnTo>
                      <a:pt x="108" y="164"/>
                    </a:lnTo>
                    <a:lnTo>
                      <a:pt x="118" y="144"/>
                    </a:lnTo>
                    <a:lnTo>
                      <a:pt x="134" y="128"/>
                    </a:lnTo>
                    <a:lnTo>
                      <a:pt x="150" y="112"/>
                    </a:lnTo>
                    <a:lnTo>
                      <a:pt x="170" y="102"/>
                    </a:lnTo>
                    <a:lnTo>
                      <a:pt x="192" y="96"/>
                    </a:lnTo>
                    <a:lnTo>
                      <a:pt x="204" y="94"/>
                    </a:lnTo>
                    <a:lnTo>
                      <a:pt x="216" y="92"/>
                    </a:lnTo>
                    <a:lnTo>
                      <a:pt x="216" y="92"/>
                    </a:lnTo>
                    <a:lnTo>
                      <a:pt x="232" y="94"/>
                    </a:lnTo>
                    <a:lnTo>
                      <a:pt x="246" y="96"/>
                    </a:lnTo>
                    <a:lnTo>
                      <a:pt x="258" y="100"/>
                    </a:lnTo>
                    <a:lnTo>
                      <a:pt x="272" y="104"/>
                    </a:lnTo>
                    <a:lnTo>
                      <a:pt x="296" y="118"/>
                    </a:lnTo>
                    <a:lnTo>
                      <a:pt x="316" y="136"/>
                    </a:lnTo>
                    <a:lnTo>
                      <a:pt x="316" y="282"/>
                    </a:lnTo>
                    <a:close/>
                    <a:moveTo>
                      <a:pt x="430" y="404"/>
                    </a:moveTo>
                    <a:lnTo>
                      <a:pt x="430" y="404"/>
                    </a:lnTo>
                    <a:lnTo>
                      <a:pt x="422" y="398"/>
                    </a:lnTo>
                    <a:lnTo>
                      <a:pt x="416" y="392"/>
                    </a:lnTo>
                    <a:lnTo>
                      <a:pt x="410" y="384"/>
                    </a:lnTo>
                    <a:lnTo>
                      <a:pt x="410" y="372"/>
                    </a:lnTo>
                    <a:lnTo>
                      <a:pt x="410" y="124"/>
                    </a:lnTo>
                    <a:lnTo>
                      <a:pt x="410" y="124"/>
                    </a:lnTo>
                    <a:lnTo>
                      <a:pt x="410" y="114"/>
                    </a:lnTo>
                    <a:lnTo>
                      <a:pt x="416" y="104"/>
                    </a:lnTo>
                    <a:lnTo>
                      <a:pt x="422" y="98"/>
                    </a:lnTo>
                    <a:lnTo>
                      <a:pt x="430" y="92"/>
                    </a:lnTo>
                    <a:lnTo>
                      <a:pt x="430" y="92"/>
                    </a:lnTo>
                    <a:lnTo>
                      <a:pt x="422" y="90"/>
                    </a:lnTo>
                    <a:lnTo>
                      <a:pt x="412" y="88"/>
                    </a:lnTo>
                    <a:lnTo>
                      <a:pt x="398" y="84"/>
                    </a:lnTo>
                    <a:lnTo>
                      <a:pt x="386" y="76"/>
                    </a:lnTo>
                    <a:lnTo>
                      <a:pt x="386" y="76"/>
                    </a:lnTo>
                    <a:lnTo>
                      <a:pt x="356" y="52"/>
                    </a:lnTo>
                    <a:lnTo>
                      <a:pt x="340" y="40"/>
                    </a:lnTo>
                    <a:lnTo>
                      <a:pt x="320" y="28"/>
                    </a:lnTo>
                    <a:lnTo>
                      <a:pt x="298" y="16"/>
                    </a:lnTo>
                    <a:lnTo>
                      <a:pt x="272" y="8"/>
                    </a:lnTo>
                    <a:lnTo>
                      <a:pt x="244" y="2"/>
                    </a:lnTo>
                    <a:lnTo>
                      <a:pt x="210" y="0"/>
                    </a:lnTo>
                    <a:lnTo>
                      <a:pt x="210" y="0"/>
                    </a:lnTo>
                    <a:lnTo>
                      <a:pt x="190" y="2"/>
                    </a:lnTo>
                    <a:lnTo>
                      <a:pt x="170" y="4"/>
                    </a:lnTo>
                    <a:lnTo>
                      <a:pt x="152" y="10"/>
                    </a:lnTo>
                    <a:lnTo>
                      <a:pt x="132" y="16"/>
                    </a:lnTo>
                    <a:lnTo>
                      <a:pt x="114" y="24"/>
                    </a:lnTo>
                    <a:lnTo>
                      <a:pt x="96" y="34"/>
                    </a:lnTo>
                    <a:lnTo>
                      <a:pt x="80" y="46"/>
                    </a:lnTo>
                    <a:lnTo>
                      <a:pt x="64" y="60"/>
                    </a:lnTo>
                    <a:lnTo>
                      <a:pt x="50" y="74"/>
                    </a:lnTo>
                    <a:lnTo>
                      <a:pt x="38" y="90"/>
                    </a:lnTo>
                    <a:lnTo>
                      <a:pt x="26" y="106"/>
                    </a:lnTo>
                    <a:lnTo>
                      <a:pt x="18" y="126"/>
                    </a:lnTo>
                    <a:lnTo>
                      <a:pt x="10" y="144"/>
                    </a:lnTo>
                    <a:lnTo>
                      <a:pt x="4" y="164"/>
                    </a:lnTo>
                    <a:lnTo>
                      <a:pt x="0" y="186"/>
                    </a:lnTo>
                    <a:lnTo>
                      <a:pt x="0" y="208"/>
                    </a:lnTo>
                    <a:lnTo>
                      <a:pt x="0" y="208"/>
                    </a:lnTo>
                    <a:lnTo>
                      <a:pt x="0" y="230"/>
                    </a:lnTo>
                    <a:lnTo>
                      <a:pt x="4" y="252"/>
                    </a:lnTo>
                    <a:lnTo>
                      <a:pt x="10" y="272"/>
                    </a:lnTo>
                    <a:lnTo>
                      <a:pt x="18" y="292"/>
                    </a:lnTo>
                    <a:lnTo>
                      <a:pt x="26" y="310"/>
                    </a:lnTo>
                    <a:lnTo>
                      <a:pt x="38" y="326"/>
                    </a:lnTo>
                    <a:lnTo>
                      <a:pt x="50" y="342"/>
                    </a:lnTo>
                    <a:lnTo>
                      <a:pt x="64" y="358"/>
                    </a:lnTo>
                    <a:lnTo>
                      <a:pt x="80" y="370"/>
                    </a:lnTo>
                    <a:lnTo>
                      <a:pt x="96" y="382"/>
                    </a:lnTo>
                    <a:lnTo>
                      <a:pt x="114" y="392"/>
                    </a:lnTo>
                    <a:lnTo>
                      <a:pt x="132" y="400"/>
                    </a:lnTo>
                    <a:lnTo>
                      <a:pt x="152" y="408"/>
                    </a:lnTo>
                    <a:lnTo>
                      <a:pt x="170" y="412"/>
                    </a:lnTo>
                    <a:lnTo>
                      <a:pt x="190" y="416"/>
                    </a:lnTo>
                    <a:lnTo>
                      <a:pt x="210" y="416"/>
                    </a:lnTo>
                    <a:lnTo>
                      <a:pt x="210" y="416"/>
                    </a:lnTo>
                    <a:lnTo>
                      <a:pt x="226" y="416"/>
                    </a:lnTo>
                    <a:lnTo>
                      <a:pt x="244" y="414"/>
                    </a:lnTo>
                    <a:lnTo>
                      <a:pt x="260" y="410"/>
                    </a:lnTo>
                    <a:lnTo>
                      <a:pt x="274" y="406"/>
                    </a:lnTo>
                    <a:lnTo>
                      <a:pt x="288" y="398"/>
                    </a:lnTo>
                    <a:lnTo>
                      <a:pt x="300" y="390"/>
                    </a:lnTo>
                    <a:lnTo>
                      <a:pt x="312" y="378"/>
                    </a:lnTo>
                    <a:lnTo>
                      <a:pt x="320" y="366"/>
                    </a:lnTo>
                    <a:lnTo>
                      <a:pt x="322" y="366"/>
                    </a:lnTo>
                    <a:lnTo>
                      <a:pt x="322" y="404"/>
                    </a:lnTo>
                    <a:lnTo>
                      <a:pt x="430" y="404"/>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7"/>
              <p:cNvSpPr>
                <a:spLocks/>
              </p:cNvSpPr>
              <p:nvPr/>
            </p:nvSpPr>
            <p:spPr bwMode="auto">
              <a:xfrm>
                <a:off x="6819900" y="2855913"/>
                <a:ext cx="222250" cy="901700"/>
              </a:xfrm>
              <a:custGeom>
                <a:avLst/>
                <a:gdLst>
                  <a:gd name="T0" fmla="*/ 120 w 140"/>
                  <a:gd name="T1" fmla="*/ 536 h 568"/>
                  <a:gd name="T2" fmla="*/ 120 w 140"/>
                  <a:gd name="T3" fmla="*/ 536 h 568"/>
                  <a:gd name="T4" fmla="*/ 122 w 140"/>
                  <a:gd name="T5" fmla="*/ 548 h 568"/>
                  <a:gd name="T6" fmla="*/ 126 w 140"/>
                  <a:gd name="T7" fmla="*/ 556 h 568"/>
                  <a:gd name="T8" fmla="*/ 132 w 140"/>
                  <a:gd name="T9" fmla="*/ 562 h 568"/>
                  <a:gd name="T10" fmla="*/ 140 w 140"/>
                  <a:gd name="T11" fmla="*/ 568 h 568"/>
                  <a:gd name="T12" fmla="*/ 0 w 140"/>
                  <a:gd name="T13" fmla="*/ 568 h 568"/>
                  <a:gd name="T14" fmla="*/ 0 w 140"/>
                  <a:gd name="T15" fmla="*/ 568 h 568"/>
                  <a:gd name="T16" fmla="*/ 8 w 140"/>
                  <a:gd name="T17" fmla="*/ 562 h 568"/>
                  <a:gd name="T18" fmla="*/ 14 w 140"/>
                  <a:gd name="T19" fmla="*/ 556 h 568"/>
                  <a:gd name="T20" fmla="*/ 18 w 140"/>
                  <a:gd name="T21" fmla="*/ 548 h 568"/>
                  <a:gd name="T22" fmla="*/ 20 w 140"/>
                  <a:gd name="T23" fmla="*/ 536 h 568"/>
                  <a:gd name="T24" fmla="*/ 20 w 140"/>
                  <a:gd name="T25" fmla="*/ 32 h 568"/>
                  <a:gd name="T26" fmla="*/ 20 w 140"/>
                  <a:gd name="T27" fmla="*/ 32 h 568"/>
                  <a:gd name="T28" fmla="*/ 18 w 140"/>
                  <a:gd name="T29" fmla="*/ 20 h 568"/>
                  <a:gd name="T30" fmla="*/ 14 w 140"/>
                  <a:gd name="T31" fmla="*/ 12 h 568"/>
                  <a:gd name="T32" fmla="*/ 8 w 140"/>
                  <a:gd name="T33" fmla="*/ 6 h 568"/>
                  <a:gd name="T34" fmla="*/ 0 w 140"/>
                  <a:gd name="T35" fmla="*/ 0 h 568"/>
                  <a:gd name="T36" fmla="*/ 120 w 140"/>
                  <a:gd name="T37" fmla="*/ 0 h 568"/>
                  <a:gd name="T38" fmla="*/ 120 w 140"/>
                  <a:gd name="T39" fmla="*/ 5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 h="568">
                    <a:moveTo>
                      <a:pt x="120" y="536"/>
                    </a:moveTo>
                    <a:lnTo>
                      <a:pt x="120" y="536"/>
                    </a:lnTo>
                    <a:lnTo>
                      <a:pt x="122" y="548"/>
                    </a:lnTo>
                    <a:lnTo>
                      <a:pt x="126" y="556"/>
                    </a:lnTo>
                    <a:lnTo>
                      <a:pt x="132" y="562"/>
                    </a:lnTo>
                    <a:lnTo>
                      <a:pt x="140" y="568"/>
                    </a:lnTo>
                    <a:lnTo>
                      <a:pt x="0" y="568"/>
                    </a:lnTo>
                    <a:lnTo>
                      <a:pt x="0" y="568"/>
                    </a:lnTo>
                    <a:lnTo>
                      <a:pt x="8" y="562"/>
                    </a:lnTo>
                    <a:lnTo>
                      <a:pt x="14" y="556"/>
                    </a:lnTo>
                    <a:lnTo>
                      <a:pt x="18" y="548"/>
                    </a:lnTo>
                    <a:lnTo>
                      <a:pt x="20" y="536"/>
                    </a:lnTo>
                    <a:lnTo>
                      <a:pt x="20" y="32"/>
                    </a:lnTo>
                    <a:lnTo>
                      <a:pt x="20" y="32"/>
                    </a:lnTo>
                    <a:lnTo>
                      <a:pt x="18" y="20"/>
                    </a:lnTo>
                    <a:lnTo>
                      <a:pt x="14" y="12"/>
                    </a:lnTo>
                    <a:lnTo>
                      <a:pt x="8" y="6"/>
                    </a:lnTo>
                    <a:lnTo>
                      <a:pt x="0" y="0"/>
                    </a:lnTo>
                    <a:lnTo>
                      <a:pt x="120" y="0"/>
                    </a:lnTo>
                    <a:lnTo>
                      <a:pt x="120" y="536"/>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8"/>
              <p:cNvSpPr>
                <a:spLocks noEditPoints="1"/>
              </p:cNvSpPr>
              <p:nvPr/>
            </p:nvSpPr>
            <p:spPr bwMode="auto">
              <a:xfrm>
                <a:off x="7127875" y="2871788"/>
                <a:ext cx="219075" cy="885825"/>
              </a:xfrm>
              <a:custGeom>
                <a:avLst/>
                <a:gdLst>
                  <a:gd name="T0" fmla="*/ 118 w 138"/>
                  <a:gd name="T1" fmla="*/ 526 h 558"/>
                  <a:gd name="T2" fmla="*/ 118 w 138"/>
                  <a:gd name="T3" fmla="*/ 526 h 558"/>
                  <a:gd name="T4" fmla="*/ 120 w 138"/>
                  <a:gd name="T5" fmla="*/ 538 h 558"/>
                  <a:gd name="T6" fmla="*/ 124 w 138"/>
                  <a:gd name="T7" fmla="*/ 546 h 558"/>
                  <a:gd name="T8" fmla="*/ 132 w 138"/>
                  <a:gd name="T9" fmla="*/ 552 h 558"/>
                  <a:gd name="T10" fmla="*/ 138 w 138"/>
                  <a:gd name="T11" fmla="*/ 558 h 558"/>
                  <a:gd name="T12" fmla="*/ 0 w 138"/>
                  <a:gd name="T13" fmla="*/ 558 h 558"/>
                  <a:gd name="T14" fmla="*/ 0 w 138"/>
                  <a:gd name="T15" fmla="*/ 558 h 558"/>
                  <a:gd name="T16" fmla="*/ 8 w 138"/>
                  <a:gd name="T17" fmla="*/ 552 h 558"/>
                  <a:gd name="T18" fmla="*/ 14 w 138"/>
                  <a:gd name="T19" fmla="*/ 546 h 558"/>
                  <a:gd name="T20" fmla="*/ 18 w 138"/>
                  <a:gd name="T21" fmla="*/ 538 h 558"/>
                  <a:gd name="T22" fmla="*/ 20 w 138"/>
                  <a:gd name="T23" fmla="*/ 526 h 558"/>
                  <a:gd name="T24" fmla="*/ 20 w 138"/>
                  <a:gd name="T25" fmla="*/ 198 h 558"/>
                  <a:gd name="T26" fmla="*/ 20 w 138"/>
                  <a:gd name="T27" fmla="*/ 198 h 558"/>
                  <a:gd name="T28" fmla="*/ 18 w 138"/>
                  <a:gd name="T29" fmla="*/ 188 h 558"/>
                  <a:gd name="T30" fmla="*/ 14 w 138"/>
                  <a:gd name="T31" fmla="*/ 178 h 558"/>
                  <a:gd name="T32" fmla="*/ 8 w 138"/>
                  <a:gd name="T33" fmla="*/ 172 h 558"/>
                  <a:gd name="T34" fmla="*/ 0 w 138"/>
                  <a:gd name="T35" fmla="*/ 168 h 558"/>
                  <a:gd name="T36" fmla="*/ 118 w 138"/>
                  <a:gd name="T37" fmla="*/ 168 h 558"/>
                  <a:gd name="T38" fmla="*/ 118 w 138"/>
                  <a:gd name="T39" fmla="*/ 526 h 558"/>
                  <a:gd name="T40" fmla="*/ 70 w 138"/>
                  <a:gd name="T41" fmla="*/ 116 h 558"/>
                  <a:gd name="T42" fmla="*/ 70 w 138"/>
                  <a:gd name="T43" fmla="*/ 116 h 558"/>
                  <a:gd name="T44" fmla="*/ 58 w 138"/>
                  <a:gd name="T45" fmla="*/ 116 h 558"/>
                  <a:gd name="T46" fmla="*/ 46 w 138"/>
                  <a:gd name="T47" fmla="*/ 112 h 558"/>
                  <a:gd name="T48" fmla="*/ 36 w 138"/>
                  <a:gd name="T49" fmla="*/ 106 h 558"/>
                  <a:gd name="T50" fmla="*/ 28 w 138"/>
                  <a:gd name="T51" fmla="*/ 100 h 558"/>
                  <a:gd name="T52" fmla="*/ 20 w 138"/>
                  <a:gd name="T53" fmla="*/ 90 h 558"/>
                  <a:gd name="T54" fmla="*/ 14 w 138"/>
                  <a:gd name="T55" fmla="*/ 80 h 558"/>
                  <a:gd name="T56" fmla="*/ 10 w 138"/>
                  <a:gd name="T57" fmla="*/ 70 h 558"/>
                  <a:gd name="T58" fmla="*/ 10 w 138"/>
                  <a:gd name="T59" fmla="*/ 58 h 558"/>
                  <a:gd name="T60" fmla="*/ 10 w 138"/>
                  <a:gd name="T61" fmla="*/ 58 h 558"/>
                  <a:gd name="T62" fmla="*/ 10 w 138"/>
                  <a:gd name="T63" fmla="*/ 48 h 558"/>
                  <a:gd name="T64" fmla="*/ 14 w 138"/>
                  <a:gd name="T65" fmla="*/ 36 h 558"/>
                  <a:gd name="T66" fmla="*/ 20 w 138"/>
                  <a:gd name="T67" fmla="*/ 26 h 558"/>
                  <a:gd name="T68" fmla="*/ 28 w 138"/>
                  <a:gd name="T69" fmla="*/ 18 h 558"/>
                  <a:gd name="T70" fmla="*/ 36 w 138"/>
                  <a:gd name="T71" fmla="*/ 10 h 558"/>
                  <a:gd name="T72" fmla="*/ 46 w 138"/>
                  <a:gd name="T73" fmla="*/ 6 h 558"/>
                  <a:gd name="T74" fmla="*/ 58 w 138"/>
                  <a:gd name="T75" fmla="*/ 2 h 558"/>
                  <a:gd name="T76" fmla="*/ 70 w 138"/>
                  <a:gd name="T77" fmla="*/ 0 h 558"/>
                  <a:gd name="T78" fmla="*/ 70 w 138"/>
                  <a:gd name="T79" fmla="*/ 0 h 558"/>
                  <a:gd name="T80" fmla="*/ 82 w 138"/>
                  <a:gd name="T81" fmla="*/ 2 h 558"/>
                  <a:gd name="T82" fmla="*/ 92 w 138"/>
                  <a:gd name="T83" fmla="*/ 6 h 558"/>
                  <a:gd name="T84" fmla="*/ 102 w 138"/>
                  <a:gd name="T85" fmla="*/ 10 h 558"/>
                  <a:gd name="T86" fmla="*/ 112 w 138"/>
                  <a:gd name="T87" fmla="*/ 18 h 558"/>
                  <a:gd name="T88" fmla="*/ 118 w 138"/>
                  <a:gd name="T89" fmla="*/ 26 h 558"/>
                  <a:gd name="T90" fmla="*/ 124 w 138"/>
                  <a:gd name="T91" fmla="*/ 36 h 558"/>
                  <a:gd name="T92" fmla="*/ 128 w 138"/>
                  <a:gd name="T93" fmla="*/ 48 h 558"/>
                  <a:gd name="T94" fmla="*/ 128 w 138"/>
                  <a:gd name="T95" fmla="*/ 58 h 558"/>
                  <a:gd name="T96" fmla="*/ 128 w 138"/>
                  <a:gd name="T97" fmla="*/ 58 h 558"/>
                  <a:gd name="T98" fmla="*/ 128 w 138"/>
                  <a:gd name="T99" fmla="*/ 70 h 558"/>
                  <a:gd name="T100" fmla="*/ 124 w 138"/>
                  <a:gd name="T101" fmla="*/ 80 h 558"/>
                  <a:gd name="T102" fmla="*/ 118 w 138"/>
                  <a:gd name="T103" fmla="*/ 90 h 558"/>
                  <a:gd name="T104" fmla="*/ 112 w 138"/>
                  <a:gd name="T105" fmla="*/ 100 h 558"/>
                  <a:gd name="T106" fmla="*/ 102 w 138"/>
                  <a:gd name="T107" fmla="*/ 106 h 558"/>
                  <a:gd name="T108" fmla="*/ 92 w 138"/>
                  <a:gd name="T109" fmla="*/ 112 h 558"/>
                  <a:gd name="T110" fmla="*/ 82 w 138"/>
                  <a:gd name="T111" fmla="*/ 116 h 558"/>
                  <a:gd name="T112" fmla="*/ 70 w 138"/>
                  <a:gd name="T113" fmla="*/ 116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558">
                    <a:moveTo>
                      <a:pt x="118" y="526"/>
                    </a:moveTo>
                    <a:lnTo>
                      <a:pt x="118" y="526"/>
                    </a:lnTo>
                    <a:lnTo>
                      <a:pt x="120" y="538"/>
                    </a:lnTo>
                    <a:lnTo>
                      <a:pt x="124" y="546"/>
                    </a:lnTo>
                    <a:lnTo>
                      <a:pt x="132" y="552"/>
                    </a:lnTo>
                    <a:lnTo>
                      <a:pt x="138" y="558"/>
                    </a:lnTo>
                    <a:lnTo>
                      <a:pt x="0" y="558"/>
                    </a:lnTo>
                    <a:lnTo>
                      <a:pt x="0" y="558"/>
                    </a:lnTo>
                    <a:lnTo>
                      <a:pt x="8" y="552"/>
                    </a:lnTo>
                    <a:lnTo>
                      <a:pt x="14" y="546"/>
                    </a:lnTo>
                    <a:lnTo>
                      <a:pt x="18" y="538"/>
                    </a:lnTo>
                    <a:lnTo>
                      <a:pt x="20" y="526"/>
                    </a:lnTo>
                    <a:lnTo>
                      <a:pt x="20" y="198"/>
                    </a:lnTo>
                    <a:lnTo>
                      <a:pt x="20" y="198"/>
                    </a:lnTo>
                    <a:lnTo>
                      <a:pt x="18" y="188"/>
                    </a:lnTo>
                    <a:lnTo>
                      <a:pt x="14" y="178"/>
                    </a:lnTo>
                    <a:lnTo>
                      <a:pt x="8" y="172"/>
                    </a:lnTo>
                    <a:lnTo>
                      <a:pt x="0" y="168"/>
                    </a:lnTo>
                    <a:lnTo>
                      <a:pt x="118" y="168"/>
                    </a:lnTo>
                    <a:lnTo>
                      <a:pt x="118" y="526"/>
                    </a:lnTo>
                    <a:close/>
                    <a:moveTo>
                      <a:pt x="70" y="116"/>
                    </a:moveTo>
                    <a:lnTo>
                      <a:pt x="70" y="116"/>
                    </a:lnTo>
                    <a:lnTo>
                      <a:pt x="58" y="116"/>
                    </a:lnTo>
                    <a:lnTo>
                      <a:pt x="46" y="112"/>
                    </a:lnTo>
                    <a:lnTo>
                      <a:pt x="36" y="106"/>
                    </a:lnTo>
                    <a:lnTo>
                      <a:pt x="28" y="100"/>
                    </a:lnTo>
                    <a:lnTo>
                      <a:pt x="20" y="90"/>
                    </a:lnTo>
                    <a:lnTo>
                      <a:pt x="14" y="80"/>
                    </a:lnTo>
                    <a:lnTo>
                      <a:pt x="10" y="70"/>
                    </a:lnTo>
                    <a:lnTo>
                      <a:pt x="10" y="58"/>
                    </a:lnTo>
                    <a:lnTo>
                      <a:pt x="10" y="58"/>
                    </a:lnTo>
                    <a:lnTo>
                      <a:pt x="10" y="48"/>
                    </a:lnTo>
                    <a:lnTo>
                      <a:pt x="14" y="36"/>
                    </a:lnTo>
                    <a:lnTo>
                      <a:pt x="20" y="26"/>
                    </a:lnTo>
                    <a:lnTo>
                      <a:pt x="28" y="18"/>
                    </a:lnTo>
                    <a:lnTo>
                      <a:pt x="36" y="10"/>
                    </a:lnTo>
                    <a:lnTo>
                      <a:pt x="46" y="6"/>
                    </a:lnTo>
                    <a:lnTo>
                      <a:pt x="58" y="2"/>
                    </a:lnTo>
                    <a:lnTo>
                      <a:pt x="70" y="0"/>
                    </a:lnTo>
                    <a:lnTo>
                      <a:pt x="70" y="0"/>
                    </a:lnTo>
                    <a:lnTo>
                      <a:pt x="82" y="2"/>
                    </a:lnTo>
                    <a:lnTo>
                      <a:pt x="92" y="6"/>
                    </a:lnTo>
                    <a:lnTo>
                      <a:pt x="102" y="10"/>
                    </a:lnTo>
                    <a:lnTo>
                      <a:pt x="112" y="18"/>
                    </a:lnTo>
                    <a:lnTo>
                      <a:pt x="118" y="26"/>
                    </a:lnTo>
                    <a:lnTo>
                      <a:pt x="124" y="36"/>
                    </a:lnTo>
                    <a:lnTo>
                      <a:pt x="128" y="48"/>
                    </a:lnTo>
                    <a:lnTo>
                      <a:pt x="128" y="58"/>
                    </a:lnTo>
                    <a:lnTo>
                      <a:pt x="128" y="58"/>
                    </a:lnTo>
                    <a:lnTo>
                      <a:pt x="128" y="70"/>
                    </a:lnTo>
                    <a:lnTo>
                      <a:pt x="124" y="80"/>
                    </a:lnTo>
                    <a:lnTo>
                      <a:pt x="118" y="90"/>
                    </a:lnTo>
                    <a:lnTo>
                      <a:pt x="112" y="100"/>
                    </a:lnTo>
                    <a:lnTo>
                      <a:pt x="102" y="106"/>
                    </a:lnTo>
                    <a:lnTo>
                      <a:pt x="92" y="112"/>
                    </a:lnTo>
                    <a:lnTo>
                      <a:pt x="82" y="116"/>
                    </a:lnTo>
                    <a:lnTo>
                      <a:pt x="70" y="116"/>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p:cNvSpPr>
              <p:nvPr/>
            </p:nvSpPr>
            <p:spPr bwMode="auto">
              <a:xfrm>
                <a:off x="7127875" y="3138488"/>
                <a:ext cx="219075" cy="619125"/>
              </a:xfrm>
              <a:custGeom>
                <a:avLst/>
                <a:gdLst>
                  <a:gd name="T0" fmla="*/ 118 w 138"/>
                  <a:gd name="T1" fmla="*/ 358 h 390"/>
                  <a:gd name="T2" fmla="*/ 118 w 138"/>
                  <a:gd name="T3" fmla="*/ 358 h 390"/>
                  <a:gd name="T4" fmla="*/ 120 w 138"/>
                  <a:gd name="T5" fmla="*/ 370 h 390"/>
                  <a:gd name="T6" fmla="*/ 124 w 138"/>
                  <a:gd name="T7" fmla="*/ 378 h 390"/>
                  <a:gd name="T8" fmla="*/ 132 w 138"/>
                  <a:gd name="T9" fmla="*/ 384 h 390"/>
                  <a:gd name="T10" fmla="*/ 138 w 138"/>
                  <a:gd name="T11" fmla="*/ 390 h 390"/>
                  <a:gd name="T12" fmla="*/ 0 w 138"/>
                  <a:gd name="T13" fmla="*/ 390 h 390"/>
                  <a:gd name="T14" fmla="*/ 0 w 138"/>
                  <a:gd name="T15" fmla="*/ 390 h 390"/>
                  <a:gd name="T16" fmla="*/ 8 w 138"/>
                  <a:gd name="T17" fmla="*/ 384 h 390"/>
                  <a:gd name="T18" fmla="*/ 14 w 138"/>
                  <a:gd name="T19" fmla="*/ 378 h 390"/>
                  <a:gd name="T20" fmla="*/ 18 w 138"/>
                  <a:gd name="T21" fmla="*/ 370 h 390"/>
                  <a:gd name="T22" fmla="*/ 20 w 138"/>
                  <a:gd name="T23" fmla="*/ 358 h 390"/>
                  <a:gd name="T24" fmla="*/ 20 w 138"/>
                  <a:gd name="T25" fmla="*/ 30 h 390"/>
                  <a:gd name="T26" fmla="*/ 20 w 138"/>
                  <a:gd name="T27" fmla="*/ 30 h 390"/>
                  <a:gd name="T28" fmla="*/ 18 w 138"/>
                  <a:gd name="T29" fmla="*/ 20 h 390"/>
                  <a:gd name="T30" fmla="*/ 14 w 138"/>
                  <a:gd name="T31" fmla="*/ 10 h 390"/>
                  <a:gd name="T32" fmla="*/ 8 w 138"/>
                  <a:gd name="T33" fmla="*/ 4 h 390"/>
                  <a:gd name="T34" fmla="*/ 0 w 138"/>
                  <a:gd name="T35" fmla="*/ 0 h 390"/>
                  <a:gd name="T36" fmla="*/ 118 w 138"/>
                  <a:gd name="T37" fmla="*/ 0 h 390"/>
                  <a:gd name="T38" fmla="*/ 118 w 138"/>
                  <a:gd name="T39" fmla="*/ 35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390">
                    <a:moveTo>
                      <a:pt x="118" y="358"/>
                    </a:moveTo>
                    <a:lnTo>
                      <a:pt x="118" y="358"/>
                    </a:lnTo>
                    <a:lnTo>
                      <a:pt x="120" y="370"/>
                    </a:lnTo>
                    <a:lnTo>
                      <a:pt x="124" y="378"/>
                    </a:lnTo>
                    <a:lnTo>
                      <a:pt x="132" y="384"/>
                    </a:lnTo>
                    <a:lnTo>
                      <a:pt x="138" y="390"/>
                    </a:lnTo>
                    <a:lnTo>
                      <a:pt x="0" y="390"/>
                    </a:lnTo>
                    <a:lnTo>
                      <a:pt x="0" y="390"/>
                    </a:lnTo>
                    <a:lnTo>
                      <a:pt x="8" y="384"/>
                    </a:lnTo>
                    <a:lnTo>
                      <a:pt x="14" y="378"/>
                    </a:lnTo>
                    <a:lnTo>
                      <a:pt x="18" y="370"/>
                    </a:lnTo>
                    <a:lnTo>
                      <a:pt x="20" y="358"/>
                    </a:lnTo>
                    <a:lnTo>
                      <a:pt x="20" y="30"/>
                    </a:lnTo>
                    <a:lnTo>
                      <a:pt x="20" y="30"/>
                    </a:lnTo>
                    <a:lnTo>
                      <a:pt x="18" y="20"/>
                    </a:lnTo>
                    <a:lnTo>
                      <a:pt x="14" y="10"/>
                    </a:lnTo>
                    <a:lnTo>
                      <a:pt x="8" y="4"/>
                    </a:lnTo>
                    <a:lnTo>
                      <a:pt x="0" y="0"/>
                    </a:lnTo>
                    <a:lnTo>
                      <a:pt x="118" y="0"/>
                    </a:lnTo>
                    <a:lnTo>
                      <a:pt x="118" y="358"/>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7143750" y="2871788"/>
                <a:ext cx="187325" cy="184150"/>
              </a:xfrm>
              <a:custGeom>
                <a:avLst/>
                <a:gdLst>
                  <a:gd name="T0" fmla="*/ 60 w 118"/>
                  <a:gd name="T1" fmla="*/ 116 h 116"/>
                  <a:gd name="T2" fmla="*/ 60 w 118"/>
                  <a:gd name="T3" fmla="*/ 116 h 116"/>
                  <a:gd name="T4" fmla="*/ 48 w 118"/>
                  <a:gd name="T5" fmla="*/ 116 h 116"/>
                  <a:gd name="T6" fmla="*/ 36 w 118"/>
                  <a:gd name="T7" fmla="*/ 112 h 116"/>
                  <a:gd name="T8" fmla="*/ 26 w 118"/>
                  <a:gd name="T9" fmla="*/ 106 h 116"/>
                  <a:gd name="T10" fmla="*/ 18 w 118"/>
                  <a:gd name="T11" fmla="*/ 100 h 116"/>
                  <a:gd name="T12" fmla="*/ 10 w 118"/>
                  <a:gd name="T13" fmla="*/ 90 h 116"/>
                  <a:gd name="T14" fmla="*/ 4 w 118"/>
                  <a:gd name="T15" fmla="*/ 80 h 116"/>
                  <a:gd name="T16" fmla="*/ 0 w 118"/>
                  <a:gd name="T17" fmla="*/ 70 h 116"/>
                  <a:gd name="T18" fmla="*/ 0 w 118"/>
                  <a:gd name="T19" fmla="*/ 58 h 116"/>
                  <a:gd name="T20" fmla="*/ 0 w 118"/>
                  <a:gd name="T21" fmla="*/ 58 h 116"/>
                  <a:gd name="T22" fmla="*/ 0 w 118"/>
                  <a:gd name="T23" fmla="*/ 48 h 116"/>
                  <a:gd name="T24" fmla="*/ 4 w 118"/>
                  <a:gd name="T25" fmla="*/ 36 h 116"/>
                  <a:gd name="T26" fmla="*/ 10 w 118"/>
                  <a:gd name="T27" fmla="*/ 26 h 116"/>
                  <a:gd name="T28" fmla="*/ 18 w 118"/>
                  <a:gd name="T29" fmla="*/ 18 h 116"/>
                  <a:gd name="T30" fmla="*/ 26 w 118"/>
                  <a:gd name="T31" fmla="*/ 10 h 116"/>
                  <a:gd name="T32" fmla="*/ 36 w 118"/>
                  <a:gd name="T33" fmla="*/ 6 h 116"/>
                  <a:gd name="T34" fmla="*/ 48 w 118"/>
                  <a:gd name="T35" fmla="*/ 2 h 116"/>
                  <a:gd name="T36" fmla="*/ 60 w 118"/>
                  <a:gd name="T37" fmla="*/ 0 h 116"/>
                  <a:gd name="T38" fmla="*/ 60 w 118"/>
                  <a:gd name="T39" fmla="*/ 0 h 116"/>
                  <a:gd name="T40" fmla="*/ 72 w 118"/>
                  <a:gd name="T41" fmla="*/ 2 h 116"/>
                  <a:gd name="T42" fmla="*/ 82 w 118"/>
                  <a:gd name="T43" fmla="*/ 6 h 116"/>
                  <a:gd name="T44" fmla="*/ 92 w 118"/>
                  <a:gd name="T45" fmla="*/ 10 h 116"/>
                  <a:gd name="T46" fmla="*/ 102 w 118"/>
                  <a:gd name="T47" fmla="*/ 18 h 116"/>
                  <a:gd name="T48" fmla="*/ 108 w 118"/>
                  <a:gd name="T49" fmla="*/ 26 h 116"/>
                  <a:gd name="T50" fmla="*/ 114 w 118"/>
                  <a:gd name="T51" fmla="*/ 36 h 116"/>
                  <a:gd name="T52" fmla="*/ 118 w 118"/>
                  <a:gd name="T53" fmla="*/ 48 h 116"/>
                  <a:gd name="T54" fmla="*/ 118 w 118"/>
                  <a:gd name="T55" fmla="*/ 58 h 116"/>
                  <a:gd name="T56" fmla="*/ 118 w 118"/>
                  <a:gd name="T57" fmla="*/ 58 h 116"/>
                  <a:gd name="T58" fmla="*/ 118 w 118"/>
                  <a:gd name="T59" fmla="*/ 70 h 116"/>
                  <a:gd name="T60" fmla="*/ 114 w 118"/>
                  <a:gd name="T61" fmla="*/ 80 h 116"/>
                  <a:gd name="T62" fmla="*/ 108 w 118"/>
                  <a:gd name="T63" fmla="*/ 90 h 116"/>
                  <a:gd name="T64" fmla="*/ 102 w 118"/>
                  <a:gd name="T65" fmla="*/ 100 h 116"/>
                  <a:gd name="T66" fmla="*/ 92 w 118"/>
                  <a:gd name="T67" fmla="*/ 106 h 116"/>
                  <a:gd name="T68" fmla="*/ 82 w 118"/>
                  <a:gd name="T69" fmla="*/ 112 h 116"/>
                  <a:gd name="T70" fmla="*/ 72 w 118"/>
                  <a:gd name="T71" fmla="*/ 116 h 116"/>
                  <a:gd name="T72" fmla="*/ 60 w 118"/>
                  <a:gd name="T7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16">
                    <a:moveTo>
                      <a:pt x="60" y="116"/>
                    </a:moveTo>
                    <a:lnTo>
                      <a:pt x="60" y="116"/>
                    </a:lnTo>
                    <a:lnTo>
                      <a:pt x="48" y="116"/>
                    </a:lnTo>
                    <a:lnTo>
                      <a:pt x="36" y="112"/>
                    </a:lnTo>
                    <a:lnTo>
                      <a:pt x="26" y="106"/>
                    </a:lnTo>
                    <a:lnTo>
                      <a:pt x="18" y="100"/>
                    </a:lnTo>
                    <a:lnTo>
                      <a:pt x="10" y="90"/>
                    </a:lnTo>
                    <a:lnTo>
                      <a:pt x="4" y="80"/>
                    </a:lnTo>
                    <a:lnTo>
                      <a:pt x="0" y="70"/>
                    </a:lnTo>
                    <a:lnTo>
                      <a:pt x="0" y="58"/>
                    </a:lnTo>
                    <a:lnTo>
                      <a:pt x="0" y="58"/>
                    </a:lnTo>
                    <a:lnTo>
                      <a:pt x="0" y="48"/>
                    </a:lnTo>
                    <a:lnTo>
                      <a:pt x="4" y="36"/>
                    </a:lnTo>
                    <a:lnTo>
                      <a:pt x="10" y="26"/>
                    </a:lnTo>
                    <a:lnTo>
                      <a:pt x="18" y="18"/>
                    </a:lnTo>
                    <a:lnTo>
                      <a:pt x="26" y="10"/>
                    </a:lnTo>
                    <a:lnTo>
                      <a:pt x="36" y="6"/>
                    </a:lnTo>
                    <a:lnTo>
                      <a:pt x="48" y="2"/>
                    </a:lnTo>
                    <a:lnTo>
                      <a:pt x="60" y="0"/>
                    </a:lnTo>
                    <a:lnTo>
                      <a:pt x="60" y="0"/>
                    </a:lnTo>
                    <a:lnTo>
                      <a:pt x="72" y="2"/>
                    </a:lnTo>
                    <a:lnTo>
                      <a:pt x="82" y="6"/>
                    </a:lnTo>
                    <a:lnTo>
                      <a:pt x="92" y="10"/>
                    </a:lnTo>
                    <a:lnTo>
                      <a:pt x="102" y="18"/>
                    </a:lnTo>
                    <a:lnTo>
                      <a:pt x="108" y="26"/>
                    </a:lnTo>
                    <a:lnTo>
                      <a:pt x="114" y="36"/>
                    </a:lnTo>
                    <a:lnTo>
                      <a:pt x="118" y="48"/>
                    </a:lnTo>
                    <a:lnTo>
                      <a:pt x="118" y="58"/>
                    </a:lnTo>
                    <a:lnTo>
                      <a:pt x="118" y="58"/>
                    </a:lnTo>
                    <a:lnTo>
                      <a:pt x="118" y="70"/>
                    </a:lnTo>
                    <a:lnTo>
                      <a:pt x="114" y="80"/>
                    </a:lnTo>
                    <a:lnTo>
                      <a:pt x="108" y="90"/>
                    </a:lnTo>
                    <a:lnTo>
                      <a:pt x="102" y="100"/>
                    </a:lnTo>
                    <a:lnTo>
                      <a:pt x="92" y="106"/>
                    </a:lnTo>
                    <a:lnTo>
                      <a:pt x="82" y="112"/>
                    </a:lnTo>
                    <a:lnTo>
                      <a:pt x="72" y="116"/>
                    </a:lnTo>
                    <a:lnTo>
                      <a:pt x="60" y="116"/>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7369175" y="3138488"/>
                <a:ext cx="736600" cy="619125"/>
              </a:xfrm>
              <a:custGeom>
                <a:avLst/>
                <a:gdLst>
                  <a:gd name="T0" fmla="*/ 0 w 464"/>
                  <a:gd name="T1" fmla="*/ 390 h 390"/>
                  <a:gd name="T2" fmla="*/ 0 w 464"/>
                  <a:gd name="T3" fmla="*/ 390 h 390"/>
                  <a:gd name="T4" fmla="*/ 22 w 464"/>
                  <a:gd name="T5" fmla="*/ 372 h 390"/>
                  <a:gd name="T6" fmla="*/ 42 w 464"/>
                  <a:gd name="T7" fmla="*/ 348 h 390"/>
                  <a:gd name="T8" fmla="*/ 176 w 464"/>
                  <a:gd name="T9" fmla="*/ 184 h 390"/>
                  <a:gd name="T10" fmla="*/ 58 w 464"/>
                  <a:gd name="T11" fmla="*/ 38 h 390"/>
                  <a:gd name="T12" fmla="*/ 58 w 464"/>
                  <a:gd name="T13" fmla="*/ 38 h 390"/>
                  <a:gd name="T14" fmla="*/ 38 w 464"/>
                  <a:gd name="T15" fmla="*/ 16 h 390"/>
                  <a:gd name="T16" fmla="*/ 26 w 464"/>
                  <a:gd name="T17" fmla="*/ 6 h 390"/>
                  <a:gd name="T18" fmla="*/ 18 w 464"/>
                  <a:gd name="T19" fmla="*/ 0 h 390"/>
                  <a:gd name="T20" fmla="*/ 178 w 464"/>
                  <a:gd name="T21" fmla="*/ 0 h 390"/>
                  <a:gd name="T22" fmla="*/ 178 w 464"/>
                  <a:gd name="T23" fmla="*/ 0 h 390"/>
                  <a:gd name="T24" fmla="*/ 168 w 464"/>
                  <a:gd name="T25" fmla="*/ 8 h 390"/>
                  <a:gd name="T26" fmla="*/ 164 w 464"/>
                  <a:gd name="T27" fmla="*/ 12 h 390"/>
                  <a:gd name="T28" fmla="*/ 164 w 464"/>
                  <a:gd name="T29" fmla="*/ 16 h 390"/>
                  <a:gd name="T30" fmla="*/ 164 w 464"/>
                  <a:gd name="T31" fmla="*/ 16 h 390"/>
                  <a:gd name="T32" fmla="*/ 164 w 464"/>
                  <a:gd name="T33" fmla="*/ 20 h 390"/>
                  <a:gd name="T34" fmla="*/ 166 w 464"/>
                  <a:gd name="T35" fmla="*/ 26 h 390"/>
                  <a:gd name="T36" fmla="*/ 174 w 464"/>
                  <a:gd name="T37" fmla="*/ 38 h 390"/>
                  <a:gd name="T38" fmla="*/ 230 w 464"/>
                  <a:gd name="T39" fmla="*/ 114 h 390"/>
                  <a:gd name="T40" fmla="*/ 232 w 464"/>
                  <a:gd name="T41" fmla="*/ 114 h 390"/>
                  <a:gd name="T42" fmla="*/ 290 w 464"/>
                  <a:gd name="T43" fmla="*/ 38 h 390"/>
                  <a:gd name="T44" fmla="*/ 290 w 464"/>
                  <a:gd name="T45" fmla="*/ 38 h 390"/>
                  <a:gd name="T46" fmla="*/ 298 w 464"/>
                  <a:gd name="T47" fmla="*/ 26 h 390"/>
                  <a:gd name="T48" fmla="*/ 298 w 464"/>
                  <a:gd name="T49" fmla="*/ 20 h 390"/>
                  <a:gd name="T50" fmla="*/ 300 w 464"/>
                  <a:gd name="T51" fmla="*/ 16 h 390"/>
                  <a:gd name="T52" fmla="*/ 300 w 464"/>
                  <a:gd name="T53" fmla="*/ 16 h 390"/>
                  <a:gd name="T54" fmla="*/ 298 w 464"/>
                  <a:gd name="T55" fmla="*/ 12 h 390"/>
                  <a:gd name="T56" fmla="*/ 296 w 464"/>
                  <a:gd name="T57" fmla="*/ 8 h 390"/>
                  <a:gd name="T58" fmla="*/ 286 w 464"/>
                  <a:gd name="T59" fmla="*/ 0 h 390"/>
                  <a:gd name="T60" fmla="*/ 446 w 464"/>
                  <a:gd name="T61" fmla="*/ 0 h 390"/>
                  <a:gd name="T62" fmla="*/ 446 w 464"/>
                  <a:gd name="T63" fmla="*/ 0 h 390"/>
                  <a:gd name="T64" fmla="*/ 436 w 464"/>
                  <a:gd name="T65" fmla="*/ 6 h 390"/>
                  <a:gd name="T66" fmla="*/ 426 w 464"/>
                  <a:gd name="T67" fmla="*/ 16 h 390"/>
                  <a:gd name="T68" fmla="*/ 404 w 464"/>
                  <a:gd name="T69" fmla="*/ 38 h 390"/>
                  <a:gd name="T70" fmla="*/ 288 w 464"/>
                  <a:gd name="T71" fmla="*/ 184 h 390"/>
                  <a:gd name="T72" fmla="*/ 420 w 464"/>
                  <a:gd name="T73" fmla="*/ 348 h 390"/>
                  <a:gd name="T74" fmla="*/ 420 w 464"/>
                  <a:gd name="T75" fmla="*/ 348 h 390"/>
                  <a:gd name="T76" fmla="*/ 442 w 464"/>
                  <a:gd name="T77" fmla="*/ 372 h 390"/>
                  <a:gd name="T78" fmla="*/ 464 w 464"/>
                  <a:gd name="T79" fmla="*/ 390 h 390"/>
                  <a:gd name="T80" fmla="*/ 306 w 464"/>
                  <a:gd name="T81" fmla="*/ 390 h 390"/>
                  <a:gd name="T82" fmla="*/ 306 w 464"/>
                  <a:gd name="T83" fmla="*/ 390 h 390"/>
                  <a:gd name="T84" fmla="*/ 316 w 464"/>
                  <a:gd name="T85" fmla="*/ 380 h 390"/>
                  <a:gd name="T86" fmla="*/ 318 w 464"/>
                  <a:gd name="T87" fmla="*/ 376 h 390"/>
                  <a:gd name="T88" fmla="*/ 320 w 464"/>
                  <a:gd name="T89" fmla="*/ 374 h 390"/>
                  <a:gd name="T90" fmla="*/ 320 w 464"/>
                  <a:gd name="T91" fmla="*/ 374 h 390"/>
                  <a:gd name="T92" fmla="*/ 318 w 464"/>
                  <a:gd name="T93" fmla="*/ 368 h 390"/>
                  <a:gd name="T94" fmla="*/ 314 w 464"/>
                  <a:gd name="T95" fmla="*/ 360 h 390"/>
                  <a:gd name="T96" fmla="*/ 302 w 464"/>
                  <a:gd name="T97" fmla="*/ 344 h 390"/>
                  <a:gd name="T98" fmla="*/ 230 w 464"/>
                  <a:gd name="T99" fmla="*/ 252 h 390"/>
                  <a:gd name="T100" fmla="*/ 160 w 464"/>
                  <a:gd name="T101" fmla="*/ 344 h 390"/>
                  <a:gd name="T102" fmla="*/ 160 w 464"/>
                  <a:gd name="T103" fmla="*/ 344 h 390"/>
                  <a:gd name="T104" fmla="*/ 148 w 464"/>
                  <a:gd name="T105" fmla="*/ 360 h 390"/>
                  <a:gd name="T106" fmla="*/ 144 w 464"/>
                  <a:gd name="T107" fmla="*/ 368 h 390"/>
                  <a:gd name="T108" fmla="*/ 142 w 464"/>
                  <a:gd name="T109" fmla="*/ 374 h 390"/>
                  <a:gd name="T110" fmla="*/ 142 w 464"/>
                  <a:gd name="T111" fmla="*/ 374 h 390"/>
                  <a:gd name="T112" fmla="*/ 144 w 464"/>
                  <a:gd name="T113" fmla="*/ 376 h 390"/>
                  <a:gd name="T114" fmla="*/ 146 w 464"/>
                  <a:gd name="T115" fmla="*/ 380 h 390"/>
                  <a:gd name="T116" fmla="*/ 156 w 464"/>
                  <a:gd name="T117" fmla="*/ 390 h 390"/>
                  <a:gd name="T118" fmla="*/ 0 w 464"/>
                  <a:gd name="T1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4" h="390">
                    <a:moveTo>
                      <a:pt x="0" y="390"/>
                    </a:moveTo>
                    <a:lnTo>
                      <a:pt x="0" y="390"/>
                    </a:lnTo>
                    <a:lnTo>
                      <a:pt x="22" y="372"/>
                    </a:lnTo>
                    <a:lnTo>
                      <a:pt x="42" y="348"/>
                    </a:lnTo>
                    <a:lnTo>
                      <a:pt x="176" y="184"/>
                    </a:lnTo>
                    <a:lnTo>
                      <a:pt x="58" y="38"/>
                    </a:lnTo>
                    <a:lnTo>
                      <a:pt x="58" y="38"/>
                    </a:lnTo>
                    <a:lnTo>
                      <a:pt x="38" y="16"/>
                    </a:lnTo>
                    <a:lnTo>
                      <a:pt x="26" y="6"/>
                    </a:lnTo>
                    <a:lnTo>
                      <a:pt x="18" y="0"/>
                    </a:lnTo>
                    <a:lnTo>
                      <a:pt x="178" y="0"/>
                    </a:lnTo>
                    <a:lnTo>
                      <a:pt x="178" y="0"/>
                    </a:lnTo>
                    <a:lnTo>
                      <a:pt x="168" y="8"/>
                    </a:lnTo>
                    <a:lnTo>
                      <a:pt x="164" y="12"/>
                    </a:lnTo>
                    <a:lnTo>
                      <a:pt x="164" y="16"/>
                    </a:lnTo>
                    <a:lnTo>
                      <a:pt x="164" y="16"/>
                    </a:lnTo>
                    <a:lnTo>
                      <a:pt x="164" y="20"/>
                    </a:lnTo>
                    <a:lnTo>
                      <a:pt x="166" y="26"/>
                    </a:lnTo>
                    <a:lnTo>
                      <a:pt x="174" y="38"/>
                    </a:lnTo>
                    <a:lnTo>
                      <a:pt x="230" y="114"/>
                    </a:lnTo>
                    <a:lnTo>
                      <a:pt x="232" y="114"/>
                    </a:lnTo>
                    <a:lnTo>
                      <a:pt x="290" y="38"/>
                    </a:lnTo>
                    <a:lnTo>
                      <a:pt x="290" y="38"/>
                    </a:lnTo>
                    <a:lnTo>
                      <a:pt x="298" y="26"/>
                    </a:lnTo>
                    <a:lnTo>
                      <a:pt x="298" y="20"/>
                    </a:lnTo>
                    <a:lnTo>
                      <a:pt x="300" y="16"/>
                    </a:lnTo>
                    <a:lnTo>
                      <a:pt x="300" y="16"/>
                    </a:lnTo>
                    <a:lnTo>
                      <a:pt x="298" y="12"/>
                    </a:lnTo>
                    <a:lnTo>
                      <a:pt x="296" y="8"/>
                    </a:lnTo>
                    <a:lnTo>
                      <a:pt x="286" y="0"/>
                    </a:lnTo>
                    <a:lnTo>
                      <a:pt x="446" y="0"/>
                    </a:lnTo>
                    <a:lnTo>
                      <a:pt x="446" y="0"/>
                    </a:lnTo>
                    <a:lnTo>
                      <a:pt x="436" y="6"/>
                    </a:lnTo>
                    <a:lnTo>
                      <a:pt x="426" y="16"/>
                    </a:lnTo>
                    <a:lnTo>
                      <a:pt x="404" y="38"/>
                    </a:lnTo>
                    <a:lnTo>
                      <a:pt x="288" y="184"/>
                    </a:lnTo>
                    <a:lnTo>
                      <a:pt x="420" y="348"/>
                    </a:lnTo>
                    <a:lnTo>
                      <a:pt x="420" y="348"/>
                    </a:lnTo>
                    <a:lnTo>
                      <a:pt x="442" y="372"/>
                    </a:lnTo>
                    <a:lnTo>
                      <a:pt x="464" y="390"/>
                    </a:lnTo>
                    <a:lnTo>
                      <a:pt x="306" y="390"/>
                    </a:lnTo>
                    <a:lnTo>
                      <a:pt x="306" y="390"/>
                    </a:lnTo>
                    <a:lnTo>
                      <a:pt x="316" y="380"/>
                    </a:lnTo>
                    <a:lnTo>
                      <a:pt x="318" y="376"/>
                    </a:lnTo>
                    <a:lnTo>
                      <a:pt x="320" y="374"/>
                    </a:lnTo>
                    <a:lnTo>
                      <a:pt x="320" y="374"/>
                    </a:lnTo>
                    <a:lnTo>
                      <a:pt x="318" y="368"/>
                    </a:lnTo>
                    <a:lnTo>
                      <a:pt x="314" y="360"/>
                    </a:lnTo>
                    <a:lnTo>
                      <a:pt x="302" y="344"/>
                    </a:lnTo>
                    <a:lnTo>
                      <a:pt x="230" y="252"/>
                    </a:lnTo>
                    <a:lnTo>
                      <a:pt x="160" y="344"/>
                    </a:lnTo>
                    <a:lnTo>
                      <a:pt x="160" y="344"/>
                    </a:lnTo>
                    <a:lnTo>
                      <a:pt x="148" y="360"/>
                    </a:lnTo>
                    <a:lnTo>
                      <a:pt x="144" y="368"/>
                    </a:lnTo>
                    <a:lnTo>
                      <a:pt x="142" y="374"/>
                    </a:lnTo>
                    <a:lnTo>
                      <a:pt x="142" y="374"/>
                    </a:lnTo>
                    <a:lnTo>
                      <a:pt x="144" y="376"/>
                    </a:lnTo>
                    <a:lnTo>
                      <a:pt x="146" y="380"/>
                    </a:lnTo>
                    <a:lnTo>
                      <a:pt x="156" y="390"/>
                    </a:lnTo>
                    <a:lnTo>
                      <a:pt x="0" y="39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p:cNvGrpSpPr/>
            <p:nvPr/>
          </p:nvGrpSpPr>
          <p:grpSpPr>
            <a:xfrm>
              <a:off x="2502056" y="2237741"/>
              <a:ext cx="1804162" cy="1886681"/>
              <a:chOff x="3432175" y="2506663"/>
              <a:chExt cx="1527175" cy="1597025"/>
            </a:xfrm>
          </p:grpSpPr>
          <p:sp>
            <p:nvSpPr>
              <p:cNvPr id="41" name="Freeform 12"/>
              <p:cNvSpPr>
                <a:spLocks/>
              </p:cNvSpPr>
              <p:nvPr/>
            </p:nvSpPr>
            <p:spPr bwMode="auto">
              <a:xfrm>
                <a:off x="3432175" y="2506663"/>
                <a:ext cx="1317625" cy="800100"/>
              </a:xfrm>
              <a:custGeom>
                <a:avLst/>
                <a:gdLst>
                  <a:gd name="T0" fmla="*/ 250 w 830"/>
                  <a:gd name="T1" fmla="*/ 504 h 504"/>
                  <a:gd name="T2" fmla="*/ 254 w 830"/>
                  <a:gd name="T3" fmla="*/ 458 h 504"/>
                  <a:gd name="T4" fmla="*/ 268 w 830"/>
                  <a:gd name="T5" fmla="*/ 416 h 504"/>
                  <a:gd name="T6" fmla="*/ 288 w 830"/>
                  <a:gd name="T7" fmla="*/ 376 h 504"/>
                  <a:gd name="T8" fmla="*/ 316 w 830"/>
                  <a:gd name="T9" fmla="*/ 342 h 504"/>
                  <a:gd name="T10" fmla="*/ 350 w 830"/>
                  <a:gd name="T11" fmla="*/ 314 h 504"/>
                  <a:gd name="T12" fmla="*/ 388 w 830"/>
                  <a:gd name="T13" fmla="*/ 294 h 504"/>
                  <a:gd name="T14" fmla="*/ 432 w 830"/>
                  <a:gd name="T15" fmla="*/ 280 h 504"/>
                  <a:gd name="T16" fmla="*/ 478 w 830"/>
                  <a:gd name="T17" fmla="*/ 276 h 504"/>
                  <a:gd name="T18" fmla="*/ 502 w 830"/>
                  <a:gd name="T19" fmla="*/ 276 h 504"/>
                  <a:gd name="T20" fmla="*/ 546 w 830"/>
                  <a:gd name="T21" fmla="*/ 286 h 504"/>
                  <a:gd name="T22" fmla="*/ 586 w 830"/>
                  <a:gd name="T23" fmla="*/ 304 h 504"/>
                  <a:gd name="T24" fmla="*/ 624 w 830"/>
                  <a:gd name="T25" fmla="*/ 328 h 504"/>
                  <a:gd name="T26" fmla="*/ 830 w 830"/>
                  <a:gd name="T27" fmla="*/ 148 h 504"/>
                  <a:gd name="T28" fmla="*/ 794 w 830"/>
                  <a:gd name="T29" fmla="*/ 116 h 504"/>
                  <a:gd name="T30" fmla="*/ 714 w 830"/>
                  <a:gd name="T31" fmla="*/ 62 h 504"/>
                  <a:gd name="T32" fmla="*/ 648 w 830"/>
                  <a:gd name="T33" fmla="*/ 32 h 504"/>
                  <a:gd name="T34" fmla="*/ 600 w 830"/>
                  <a:gd name="T35" fmla="*/ 16 h 504"/>
                  <a:gd name="T36" fmla="*/ 552 w 830"/>
                  <a:gd name="T37" fmla="*/ 6 h 504"/>
                  <a:gd name="T38" fmla="*/ 500 w 830"/>
                  <a:gd name="T39" fmla="*/ 2 h 504"/>
                  <a:gd name="T40" fmla="*/ 474 w 830"/>
                  <a:gd name="T41" fmla="*/ 0 h 504"/>
                  <a:gd name="T42" fmla="*/ 394 w 830"/>
                  <a:gd name="T43" fmla="*/ 8 h 504"/>
                  <a:gd name="T44" fmla="*/ 318 w 830"/>
                  <a:gd name="T45" fmla="*/ 26 h 504"/>
                  <a:gd name="T46" fmla="*/ 246 w 830"/>
                  <a:gd name="T47" fmla="*/ 56 h 504"/>
                  <a:gd name="T48" fmla="*/ 182 w 830"/>
                  <a:gd name="T49" fmla="*/ 96 h 504"/>
                  <a:gd name="T50" fmla="*/ 122 w 830"/>
                  <a:gd name="T51" fmla="*/ 144 h 504"/>
                  <a:gd name="T52" fmla="*/ 72 w 830"/>
                  <a:gd name="T53" fmla="*/ 202 h 504"/>
                  <a:gd name="T54" fmla="*/ 32 w 830"/>
                  <a:gd name="T55" fmla="*/ 266 h 504"/>
                  <a:gd name="T56" fmla="*/ 0 w 830"/>
                  <a:gd name="T57" fmla="*/ 336 h 504"/>
                  <a:gd name="T58" fmla="*/ 20 w 830"/>
                  <a:gd name="T59" fmla="*/ 360 h 504"/>
                  <a:gd name="T60" fmla="*/ 60 w 830"/>
                  <a:gd name="T61" fmla="*/ 400 h 504"/>
                  <a:gd name="T62" fmla="*/ 102 w 830"/>
                  <a:gd name="T63" fmla="*/ 432 h 504"/>
                  <a:gd name="T64" fmla="*/ 162 w 830"/>
                  <a:gd name="T65" fmla="*/ 468 h 504"/>
                  <a:gd name="T66" fmla="*/ 224 w 830"/>
                  <a:gd name="T67"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0" h="504">
                    <a:moveTo>
                      <a:pt x="250" y="504"/>
                    </a:moveTo>
                    <a:lnTo>
                      <a:pt x="250" y="504"/>
                    </a:lnTo>
                    <a:lnTo>
                      <a:pt x="250" y="480"/>
                    </a:lnTo>
                    <a:lnTo>
                      <a:pt x="254" y="458"/>
                    </a:lnTo>
                    <a:lnTo>
                      <a:pt x="260" y="436"/>
                    </a:lnTo>
                    <a:lnTo>
                      <a:pt x="268" y="416"/>
                    </a:lnTo>
                    <a:lnTo>
                      <a:pt x="278" y="396"/>
                    </a:lnTo>
                    <a:lnTo>
                      <a:pt x="288" y="376"/>
                    </a:lnTo>
                    <a:lnTo>
                      <a:pt x="302" y="358"/>
                    </a:lnTo>
                    <a:lnTo>
                      <a:pt x="316" y="342"/>
                    </a:lnTo>
                    <a:lnTo>
                      <a:pt x="332" y="328"/>
                    </a:lnTo>
                    <a:lnTo>
                      <a:pt x="350" y="314"/>
                    </a:lnTo>
                    <a:lnTo>
                      <a:pt x="370" y="304"/>
                    </a:lnTo>
                    <a:lnTo>
                      <a:pt x="388" y="294"/>
                    </a:lnTo>
                    <a:lnTo>
                      <a:pt x="410" y="286"/>
                    </a:lnTo>
                    <a:lnTo>
                      <a:pt x="432" y="280"/>
                    </a:lnTo>
                    <a:lnTo>
                      <a:pt x="454" y="276"/>
                    </a:lnTo>
                    <a:lnTo>
                      <a:pt x="478" y="276"/>
                    </a:lnTo>
                    <a:lnTo>
                      <a:pt x="478" y="276"/>
                    </a:lnTo>
                    <a:lnTo>
                      <a:pt x="502" y="276"/>
                    </a:lnTo>
                    <a:lnTo>
                      <a:pt x="524" y="280"/>
                    </a:lnTo>
                    <a:lnTo>
                      <a:pt x="546" y="286"/>
                    </a:lnTo>
                    <a:lnTo>
                      <a:pt x="566" y="294"/>
                    </a:lnTo>
                    <a:lnTo>
                      <a:pt x="586" y="304"/>
                    </a:lnTo>
                    <a:lnTo>
                      <a:pt x="606" y="314"/>
                    </a:lnTo>
                    <a:lnTo>
                      <a:pt x="624" y="328"/>
                    </a:lnTo>
                    <a:lnTo>
                      <a:pt x="640" y="342"/>
                    </a:lnTo>
                    <a:lnTo>
                      <a:pt x="830" y="148"/>
                    </a:lnTo>
                    <a:lnTo>
                      <a:pt x="830" y="148"/>
                    </a:lnTo>
                    <a:lnTo>
                      <a:pt x="794" y="116"/>
                    </a:lnTo>
                    <a:lnTo>
                      <a:pt x="756" y="86"/>
                    </a:lnTo>
                    <a:lnTo>
                      <a:pt x="714" y="62"/>
                    </a:lnTo>
                    <a:lnTo>
                      <a:pt x="670" y="40"/>
                    </a:lnTo>
                    <a:lnTo>
                      <a:pt x="648" y="32"/>
                    </a:lnTo>
                    <a:lnTo>
                      <a:pt x="624" y="24"/>
                    </a:lnTo>
                    <a:lnTo>
                      <a:pt x="600" y="16"/>
                    </a:lnTo>
                    <a:lnTo>
                      <a:pt x="576" y="12"/>
                    </a:lnTo>
                    <a:lnTo>
                      <a:pt x="552" y="6"/>
                    </a:lnTo>
                    <a:lnTo>
                      <a:pt x="526" y="4"/>
                    </a:lnTo>
                    <a:lnTo>
                      <a:pt x="500" y="2"/>
                    </a:lnTo>
                    <a:lnTo>
                      <a:pt x="474" y="0"/>
                    </a:lnTo>
                    <a:lnTo>
                      <a:pt x="474" y="0"/>
                    </a:lnTo>
                    <a:lnTo>
                      <a:pt x="434" y="2"/>
                    </a:lnTo>
                    <a:lnTo>
                      <a:pt x="394" y="8"/>
                    </a:lnTo>
                    <a:lnTo>
                      <a:pt x="356" y="16"/>
                    </a:lnTo>
                    <a:lnTo>
                      <a:pt x="318" y="26"/>
                    </a:lnTo>
                    <a:lnTo>
                      <a:pt x="282" y="40"/>
                    </a:lnTo>
                    <a:lnTo>
                      <a:pt x="246" y="56"/>
                    </a:lnTo>
                    <a:lnTo>
                      <a:pt x="214" y="74"/>
                    </a:lnTo>
                    <a:lnTo>
                      <a:pt x="182" y="96"/>
                    </a:lnTo>
                    <a:lnTo>
                      <a:pt x="152" y="118"/>
                    </a:lnTo>
                    <a:lnTo>
                      <a:pt x="122" y="144"/>
                    </a:lnTo>
                    <a:lnTo>
                      <a:pt x="96" y="172"/>
                    </a:lnTo>
                    <a:lnTo>
                      <a:pt x="72" y="202"/>
                    </a:lnTo>
                    <a:lnTo>
                      <a:pt x="50" y="234"/>
                    </a:lnTo>
                    <a:lnTo>
                      <a:pt x="32" y="266"/>
                    </a:lnTo>
                    <a:lnTo>
                      <a:pt x="14" y="300"/>
                    </a:lnTo>
                    <a:lnTo>
                      <a:pt x="0" y="336"/>
                    </a:lnTo>
                    <a:lnTo>
                      <a:pt x="0" y="336"/>
                    </a:lnTo>
                    <a:lnTo>
                      <a:pt x="20" y="360"/>
                    </a:lnTo>
                    <a:lnTo>
                      <a:pt x="40" y="382"/>
                    </a:lnTo>
                    <a:lnTo>
                      <a:pt x="60" y="400"/>
                    </a:lnTo>
                    <a:lnTo>
                      <a:pt x="82" y="418"/>
                    </a:lnTo>
                    <a:lnTo>
                      <a:pt x="102" y="432"/>
                    </a:lnTo>
                    <a:lnTo>
                      <a:pt x="124" y="446"/>
                    </a:lnTo>
                    <a:lnTo>
                      <a:pt x="162" y="468"/>
                    </a:lnTo>
                    <a:lnTo>
                      <a:pt x="196" y="484"/>
                    </a:lnTo>
                    <a:lnTo>
                      <a:pt x="224" y="496"/>
                    </a:lnTo>
                    <a:lnTo>
                      <a:pt x="250" y="504"/>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3"/>
              <p:cNvSpPr>
                <a:spLocks/>
              </p:cNvSpPr>
              <p:nvPr/>
            </p:nvSpPr>
            <p:spPr bwMode="auto">
              <a:xfrm>
                <a:off x="3432175" y="2506663"/>
                <a:ext cx="1317625" cy="800100"/>
              </a:xfrm>
              <a:custGeom>
                <a:avLst/>
                <a:gdLst>
                  <a:gd name="T0" fmla="*/ 250 w 830"/>
                  <a:gd name="T1" fmla="*/ 504 h 504"/>
                  <a:gd name="T2" fmla="*/ 254 w 830"/>
                  <a:gd name="T3" fmla="*/ 458 h 504"/>
                  <a:gd name="T4" fmla="*/ 268 w 830"/>
                  <a:gd name="T5" fmla="*/ 416 h 504"/>
                  <a:gd name="T6" fmla="*/ 288 w 830"/>
                  <a:gd name="T7" fmla="*/ 376 h 504"/>
                  <a:gd name="T8" fmla="*/ 316 w 830"/>
                  <a:gd name="T9" fmla="*/ 342 h 504"/>
                  <a:gd name="T10" fmla="*/ 350 w 830"/>
                  <a:gd name="T11" fmla="*/ 314 h 504"/>
                  <a:gd name="T12" fmla="*/ 388 w 830"/>
                  <a:gd name="T13" fmla="*/ 294 h 504"/>
                  <a:gd name="T14" fmla="*/ 432 w 830"/>
                  <a:gd name="T15" fmla="*/ 280 h 504"/>
                  <a:gd name="T16" fmla="*/ 478 w 830"/>
                  <a:gd name="T17" fmla="*/ 276 h 504"/>
                  <a:gd name="T18" fmla="*/ 502 w 830"/>
                  <a:gd name="T19" fmla="*/ 276 h 504"/>
                  <a:gd name="T20" fmla="*/ 546 w 830"/>
                  <a:gd name="T21" fmla="*/ 286 h 504"/>
                  <a:gd name="T22" fmla="*/ 586 w 830"/>
                  <a:gd name="T23" fmla="*/ 304 h 504"/>
                  <a:gd name="T24" fmla="*/ 624 w 830"/>
                  <a:gd name="T25" fmla="*/ 328 h 504"/>
                  <a:gd name="T26" fmla="*/ 830 w 830"/>
                  <a:gd name="T27" fmla="*/ 148 h 504"/>
                  <a:gd name="T28" fmla="*/ 794 w 830"/>
                  <a:gd name="T29" fmla="*/ 116 h 504"/>
                  <a:gd name="T30" fmla="*/ 714 w 830"/>
                  <a:gd name="T31" fmla="*/ 62 h 504"/>
                  <a:gd name="T32" fmla="*/ 648 w 830"/>
                  <a:gd name="T33" fmla="*/ 32 h 504"/>
                  <a:gd name="T34" fmla="*/ 600 w 830"/>
                  <a:gd name="T35" fmla="*/ 16 h 504"/>
                  <a:gd name="T36" fmla="*/ 552 w 830"/>
                  <a:gd name="T37" fmla="*/ 6 h 504"/>
                  <a:gd name="T38" fmla="*/ 500 w 830"/>
                  <a:gd name="T39" fmla="*/ 2 h 504"/>
                  <a:gd name="T40" fmla="*/ 474 w 830"/>
                  <a:gd name="T41" fmla="*/ 0 h 504"/>
                  <a:gd name="T42" fmla="*/ 394 w 830"/>
                  <a:gd name="T43" fmla="*/ 8 h 504"/>
                  <a:gd name="T44" fmla="*/ 318 w 830"/>
                  <a:gd name="T45" fmla="*/ 26 h 504"/>
                  <a:gd name="T46" fmla="*/ 246 w 830"/>
                  <a:gd name="T47" fmla="*/ 56 h 504"/>
                  <a:gd name="T48" fmla="*/ 182 w 830"/>
                  <a:gd name="T49" fmla="*/ 96 h 504"/>
                  <a:gd name="T50" fmla="*/ 122 w 830"/>
                  <a:gd name="T51" fmla="*/ 144 h 504"/>
                  <a:gd name="T52" fmla="*/ 72 w 830"/>
                  <a:gd name="T53" fmla="*/ 202 h 504"/>
                  <a:gd name="T54" fmla="*/ 32 w 830"/>
                  <a:gd name="T55" fmla="*/ 266 h 504"/>
                  <a:gd name="T56" fmla="*/ 0 w 830"/>
                  <a:gd name="T57" fmla="*/ 336 h 504"/>
                  <a:gd name="T58" fmla="*/ 20 w 830"/>
                  <a:gd name="T59" fmla="*/ 360 h 504"/>
                  <a:gd name="T60" fmla="*/ 60 w 830"/>
                  <a:gd name="T61" fmla="*/ 400 h 504"/>
                  <a:gd name="T62" fmla="*/ 102 w 830"/>
                  <a:gd name="T63" fmla="*/ 432 h 504"/>
                  <a:gd name="T64" fmla="*/ 162 w 830"/>
                  <a:gd name="T65" fmla="*/ 468 h 504"/>
                  <a:gd name="T66" fmla="*/ 224 w 830"/>
                  <a:gd name="T67"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0" h="504">
                    <a:moveTo>
                      <a:pt x="250" y="504"/>
                    </a:moveTo>
                    <a:lnTo>
                      <a:pt x="250" y="504"/>
                    </a:lnTo>
                    <a:lnTo>
                      <a:pt x="250" y="480"/>
                    </a:lnTo>
                    <a:lnTo>
                      <a:pt x="254" y="458"/>
                    </a:lnTo>
                    <a:lnTo>
                      <a:pt x="260" y="436"/>
                    </a:lnTo>
                    <a:lnTo>
                      <a:pt x="268" y="416"/>
                    </a:lnTo>
                    <a:lnTo>
                      <a:pt x="278" y="396"/>
                    </a:lnTo>
                    <a:lnTo>
                      <a:pt x="288" y="376"/>
                    </a:lnTo>
                    <a:lnTo>
                      <a:pt x="302" y="358"/>
                    </a:lnTo>
                    <a:lnTo>
                      <a:pt x="316" y="342"/>
                    </a:lnTo>
                    <a:lnTo>
                      <a:pt x="332" y="328"/>
                    </a:lnTo>
                    <a:lnTo>
                      <a:pt x="350" y="314"/>
                    </a:lnTo>
                    <a:lnTo>
                      <a:pt x="370" y="304"/>
                    </a:lnTo>
                    <a:lnTo>
                      <a:pt x="388" y="294"/>
                    </a:lnTo>
                    <a:lnTo>
                      <a:pt x="410" y="286"/>
                    </a:lnTo>
                    <a:lnTo>
                      <a:pt x="432" y="280"/>
                    </a:lnTo>
                    <a:lnTo>
                      <a:pt x="454" y="276"/>
                    </a:lnTo>
                    <a:lnTo>
                      <a:pt x="478" y="276"/>
                    </a:lnTo>
                    <a:lnTo>
                      <a:pt x="478" y="276"/>
                    </a:lnTo>
                    <a:lnTo>
                      <a:pt x="502" y="276"/>
                    </a:lnTo>
                    <a:lnTo>
                      <a:pt x="524" y="280"/>
                    </a:lnTo>
                    <a:lnTo>
                      <a:pt x="546" y="286"/>
                    </a:lnTo>
                    <a:lnTo>
                      <a:pt x="566" y="294"/>
                    </a:lnTo>
                    <a:lnTo>
                      <a:pt x="586" y="304"/>
                    </a:lnTo>
                    <a:lnTo>
                      <a:pt x="606" y="314"/>
                    </a:lnTo>
                    <a:lnTo>
                      <a:pt x="624" y="328"/>
                    </a:lnTo>
                    <a:lnTo>
                      <a:pt x="640" y="342"/>
                    </a:lnTo>
                    <a:lnTo>
                      <a:pt x="830" y="148"/>
                    </a:lnTo>
                    <a:lnTo>
                      <a:pt x="830" y="148"/>
                    </a:lnTo>
                    <a:lnTo>
                      <a:pt x="794" y="116"/>
                    </a:lnTo>
                    <a:lnTo>
                      <a:pt x="756" y="86"/>
                    </a:lnTo>
                    <a:lnTo>
                      <a:pt x="714" y="62"/>
                    </a:lnTo>
                    <a:lnTo>
                      <a:pt x="670" y="40"/>
                    </a:lnTo>
                    <a:lnTo>
                      <a:pt x="648" y="32"/>
                    </a:lnTo>
                    <a:lnTo>
                      <a:pt x="624" y="24"/>
                    </a:lnTo>
                    <a:lnTo>
                      <a:pt x="600" y="16"/>
                    </a:lnTo>
                    <a:lnTo>
                      <a:pt x="576" y="12"/>
                    </a:lnTo>
                    <a:lnTo>
                      <a:pt x="552" y="6"/>
                    </a:lnTo>
                    <a:lnTo>
                      <a:pt x="526" y="4"/>
                    </a:lnTo>
                    <a:lnTo>
                      <a:pt x="500" y="2"/>
                    </a:lnTo>
                    <a:lnTo>
                      <a:pt x="474" y="0"/>
                    </a:lnTo>
                    <a:lnTo>
                      <a:pt x="474" y="0"/>
                    </a:lnTo>
                    <a:lnTo>
                      <a:pt x="434" y="2"/>
                    </a:lnTo>
                    <a:lnTo>
                      <a:pt x="394" y="8"/>
                    </a:lnTo>
                    <a:lnTo>
                      <a:pt x="356" y="16"/>
                    </a:lnTo>
                    <a:lnTo>
                      <a:pt x="318" y="26"/>
                    </a:lnTo>
                    <a:lnTo>
                      <a:pt x="282" y="40"/>
                    </a:lnTo>
                    <a:lnTo>
                      <a:pt x="246" y="56"/>
                    </a:lnTo>
                    <a:lnTo>
                      <a:pt x="214" y="74"/>
                    </a:lnTo>
                    <a:lnTo>
                      <a:pt x="182" y="96"/>
                    </a:lnTo>
                    <a:lnTo>
                      <a:pt x="152" y="118"/>
                    </a:lnTo>
                    <a:lnTo>
                      <a:pt x="122" y="144"/>
                    </a:lnTo>
                    <a:lnTo>
                      <a:pt x="96" y="172"/>
                    </a:lnTo>
                    <a:lnTo>
                      <a:pt x="72" y="202"/>
                    </a:lnTo>
                    <a:lnTo>
                      <a:pt x="50" y="234"/>
                    </a:lnTo>
                    <a:lnTo>
                      <a:pt x="32" y="266"/>
                    </a:lnTo>
                    <a:lnTo>
                      <a:pt x="14" y="300"/>
                    </a:lnTo>
                    <a:lnTo>
                      <a:pt x="0" y="336"/>
                    </a:lnTo>
                    <a:lnTo>
                      <a:pt x="0" y="336"/>
                    </a:lnTo>
                    <a:lnTo>
                      <a:pt x="20" y="360"/>
                    </a:lnTo>
                    <a:lnTo>
                      <a:pt x="40" y="382"/>
                    </a:lnTo>
                    <a:lnTo>
                      <a:pt x="60" y="400"/>
                    </a:lnTo>
                    <a:lnTo>
                      <a:pt x="82" y="418"/>
                    </a:lnTo>
                    <a:lnTo>
                      <a:pt x="102" y="432"/>
                    </a:lnTo>
                    <a:lnTo>
                      <a:pt x="124" y="446"/>
                    </a:lnTo>
                    <a:lnTo>
                      <a:pt x="162" y="468"/>
                    </a:lnTo>
                    <a:lnTo>
                      <a:pt x="196" y="484"/>
                    </a:lnTo>
                    <a:lnTo>
                      <a:pt x="224" y="496"/>
                    </a:lnTo>
                    <a:lnTo>
                      <a:pt x="250" y="504"/>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4"/>
              <p:cNvSpPr>
                <a:spLocks/>
              </p:cNvSpPr>
              <p:nvPr/>
            </p:nvSpPr>
            <p:spPr bwMode="auto">
              <a:xfrm>
                <a:off x="3432175" y="3306763"/>
                <a:ext cx="1323975" cy="796925"/>
              </a:xfrm>
              <a:custGeom>
                <a:avLst/>
                <a:gdLst>
                  <a:gd name="T0" fmla="*/ 640 w 834"/>
                  <a:gd name="T1" fmla="*/ 160 h 502"/>
                  <a:gd name="T2" fmla="*/ 606 w 834"/>
                  <a:gd name="T3" fmla="*/ 188 h 502"/>
                  <a:gd name="T4" fmla="*/ 568 w 834"/>
                  <a:gd name="T5" fmla="*/ 210 h 502"/>
                  <a:gd name="T6" fmla="*/ 524 w 834"/>
                  <a:gd name="T7" fmla="*/ 224 h 502"/>
                  <a:gd name="T8" fmla="*/ 478 w 834"/>
                  <a:gd name="T9" fmla="*/ 228 h 502"/>
                  <a:gd name="T10" fmla="*/ 454 w 834"/>
                  <a:gd name="T11" fmla="*/ 228 h 502"/>
                  <a:gd name="T12" fmla="*/ 410 w 834"/>
                  <a:gd name="T13" fmla="*/ 218 h 502"/>
                  <a:gd name="T14" fmla="*/ 370 w 834"/>
                  <a:gd name="T15" fmla="*/ 200 h 502"/>
                  <a:gd name="T16" fmla="*/ 332 w 834"/>
                  <a:gd name="T17" fmla="*/ 176 h 502"/>
                  <a:gd name="T18" fmla="*/ 302 w 834"/>
                  <a:gd name="T19" fmla="*/ 146 h 502"/>
                  <a:gd name="T20" fmla="*/ 278 w 834"/>
                  <a:gd name="T21" fmla="*/ 108 h 502"/>
                  <a:gd name="T22" fmla="*/ 260 w 834"/>
                  <a:gd name="T23" fmla="*/ 68 h 502"/>
                  <a:gd name="T24" fmla="*/ 250 w 834"/>
                  <a:gd name="T25" fmla="*/ 24 h 502"/>
                  <a:gd name="T26" fmla="*/ 250 w 834"/>
                  <a:gd name="T27" fmla="*/ 0 h 502"/>
                  <a:gd name="T28" fmla="*/ 196 w 834"/>
                  <a:gd name="T29" fmla="*/ 20 h 502"/>
                  <a:gd name="T30" fmla="*/ 124 w 834"/>
                  <a:gd name="T31" fmla="*/ 58 h 502"/>
                  <a:gd name="T32" fmla="*/ 82 w 834"/>
                  <a:gd name="T33" fmla="*/ 86 h 502"/>
                  <a:gd name="T34" fmla="*/ 40 w 834"/>
                  <a:gd name="T35" fmla="*/ 124 h 502"/>
                  <a:gd name="T36" fmla="*/ 0 w 834"/>
                  <a:gd name="T37" fmla="*/ 168 h 502"/>
                  <a:gd name="T38" fmla="*/ 14 w 834"/>
                  <a:gd name="T39" fmla="*/ 204 h 502"/>
                  <a:gd name="T40" fmla="*/ 50 w 834"/>
                  <a:gd name="T41" fmla="*/ 270 h 502"/>
                  <a:gd name="T42" fmla="*/ 96 w 834"/>
                  <a:gd name="T43" fmla="*/ 332 h 502"/>
                  <a:gd name="T44" fmla="*/ 152 w 834"/>
                  <a:gd name="T45" fmla="*/ 386 h 502"/>
                  <a:gd name="T46" fmla="*/ 214 w 834"/>
                  <a:gd name="T47" fmla="*/ 430 h 502"/>
                  <a:gd name="T48" fmla="*/ 282 w 834"/>
                  <a:gd name="T49" fmla="*/ 464 h 502"/>
                  <a:gd name="T50" fmla="*/ 356 w 834"/>
                  <a:gd name="T51" fmla="*/ 488 h 502"/>
                  <a:gd name="T52" fmla="*/ 434 w 834"/>
                  <a:gd name="T53" fmla="*/ 502 h 502"/>
                  <a:gd name="T54" fmla="*/ 474 w 834"/>
                  <a:gd name="T55" fmla="*/ 502 h 502"/>
                  <a:gd name="T56" fmla="*/ 526 w 834"/>
                  <a:gd name="T57" fmla="*/ 500 h 502"/>
                  <a:gd name="T58" fmla="*/ 578 w 834"/>
                  <a:gd name="T59" fmla="*/ 492 h 502"/>
                  <a:gd name="T60" fmla="*/ 626 w 834"/>
                  <a:gd name="T61" fmla="*/ 480 h 502"/>
                  <a:gd name="T62" fmla="*/ 672 w 834"/>
                  <a:gd name="T63" fmla="*/ 462 h 502"/>
                  <a:gd name="T64" fmla="*/ 716 w 834"/>
                  <a:gd name="T65" fmla="*/ 442 h 502"/>
                  <a:gd name="T66" fmla="*/ 798 w 834"/>
                  <a:gd name="T67" fmla="*/ 386 h 502"/>
                  <a:gd name="T68" fmla="*/ 640 w 834"/>
                  <a:gd name="T69" fmla="*/ 16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4" h="502">
                    <a:moveTo>
                      <a:pt x="640" y="160"/>
                    </a:moveTo>
                    <a:lnTo>
                      <a:pt x="640" y="160"/>
                    </a:lnTo>
                    <a:lnTo>
                      <a:pt x="624" y="176"/>
                    </a:lnTo>
                    <a:lnTo>
                      <a:pt x="606" y="188"/>
                    </a:lnTo>
                    <a:lnTo>
                      <a:pt x="588" y="200"/>
                    </a:lnTo>
                    <a:lnTo>
                      <a:pt x="568" y="210"/>
                    </a:lnTo>
                    <a:lnTo>
                      <a:pt x="546" y="218"/>
                    </a:lnTo>
                    <a:lnTo>
                      <a:pt x="524" y="224"/>
                    </a:lnTo>
                    <a:lnTo>
                      <a:pt x="502" y="228"/>
                    </a:lnTo>
                    <a:lnTo>
                      <a:pt x="478" y="228"/>
                    </a:lnTo>
                    <a:lnTo>
                      <a:pt x="478" y="228"/>
                    </a:lnTo>
                    <a:lnTo>
                      <a:pt x="454" y="228"/>
                    </a:lnTo>
                    <a:lnTo>
                      <a:pt x="432" y="224"/>
                    </a:lnTo>
                    <a:lnTo>
                      <a:pt x="410" y="218"/>
                    </a:lnTo>
                    <a:lnTo>
                      <a:pt x="388" y="210"/>
                    </a:lnTo>
                    <a:lnTo>
                      <a:pt x="370" y="200"/>
                    </a:lnTo>
                    <a:lnTo>
                      <a:pt x="350" y="190"/>
                    </a:lnTo>
                    <a:lnTo>
                      <a:pt x="332" y="176"/>
                    </a:lnTo>
                    <a:lnTo>
                      <a:pt x="316" y="162"/>
                    </a:lnTo>
                    <a:lnTo>
                      <a:pt x="302" y="146"/>
                    </a:lnTo>
                    <a:lnTo>
                      <a:pt x="288" y="128"/>
                    </a:lnTo>
                    <a:lnTo>
                      <a:pt x="278" y="108"/>
                    </a:lnTo>
                    <a:lnTo>
                      <a:pt x="268" y="88"/>
                    </a:lnTo>
                    <a:lnTo>
                      <a:pt x="260" y="68"/>
                    </a:lnTo>
                    <a:lnTo>
                      <a:pt x="254" y="46"/>
                    </a:lnTo>
                    <a:lnTo>
                      <a:pt x="250" y="24"/>
                    </a:lnTo>
                    <a:lnTo>
                      <a:pt x="250" y="0"/>
                    </a:lnTo>
                    <a:lnTo>
                      <a:pt x="250" y="0"/>
                    </a:lnTo>
                    <a:lnTo>
                      <a:pt x="224" y="8"/>
                    </a:lnTo>
                    <a:lnTo>
                      <a:pt x="196" y="20"/>
                    </a:lnTo>
                    <a:lnTo>
                      <a:pt x="162" y="36"/>
                    </a:lnTo>
                    <a:lnTo>
                      <a:pt x="124" y="58"/>
                    </a:lnTo>
                    <a:lnTo>
                      <a:pt x="102" y="72"/>
                    </a:lnTo>
                    <a:lnTo>
                      <a:pt x="82" y="86"/>
                    </a:lnTo>
                    <a:lnTo>
                      <a:pt x="60" y="104"/>
                    </a:lnTo>
                    <a:lnTo>
                      <a:pt x="40" y="124"/>
                    </a:lnTo>
                    <a:lnTo>
                      <a:pt x="20" y="144"/>
                    </a:lnTo>
                    <a:lnTo>
                      <a:pt x="0" y="168"/>
                    </a:lnTo>
                    <a:lnTo>
                      <a:pt x="0" y="168"/>
                    </a:lnTo>
                    <a:lnTo>
                      <a:pt x="14" y="204"/>
                    </a:lnTo>
                    <a:lnTo>
                      <a:pt x="32" y="238"/>
                    </a:lnTo>
                    <a:lnTo>
                      <a:pt x="50" y="270"/>
                    </a:lnTo>
                    <a:lnTo>
                      <a:pt x="72" y="302"/>
                    </a:lnTo>
                    <a:lnTo>
                      <a:pt x="96" y="332"/>
                    </a:lnTo>
                    <a:lnTo>
                      <a:pt x="122" y="360"/>
                    </a:lnTo>
                    <a:lnTo>
                      <a:pt x="152" y="386"/>
                    </a:lnTo>
                    <a:lnTo>
                      <a:pt x="182" y="408"/>
                    </a:lnTo>
                    <a:lnTo>
                      <a:pt x="214" y="430"/>
                    </a:lnTo>
                    <a:lnTo>
                      <a:pt x="246" y="448"/>
                    </a:lnTo>
                    <a:lnTo>
                      <a:pt x="282" y="464"/>
                    </a:lnTo>
                    <a:lnTo>
                      <a:pt x="318" y="478"/>
                    </a:lnTo>
                    <a:lnTo>
                      <a:pt x="356" y="488"/>
                    </a:lnTo>
                    <a:lnTo>
                      <a:pt x="394" y="496"/>
                    </a:lnTo>
                    <a:lnTo>
                      <a:pt x="434" y="502"/>
                    </a:lnTo>
                    <a:lnTo>
                      <a:pt x="474" y="502"/>
                    </a:lnTo>
                    <a:lnTo>
                      <a:pt x="474" y="502"/>
                    </a:lnTo>
                    <a:lnTo>
                      <a:pt x="500" y="502"/>
                    </a:lnTo>
                    <a:lnTo>
                      <a:pt x="526" y="500"/>
                    </a:lnTo>
                    <a:lnTo>
                      <a:pt x="552" y="498"/>
                    </a:lnTo>
                    <a:lnTo>
                      <a:pt x="578" y="492"/>
                    </a:lnTo>
                    <a:lnTo>
                      <a:pt x="602" y="486"/>
                    </a:lnTo>
                    <a:lnTo>
                      <a:pt x="626" y="480"/>
                    </a:lnTo>
                    <a:lnTo>
                      <a:pt x="650" y="472"/>
                    </a:lnTo>
                    <a:lnTo>
                      <a:pt x="672" y="462"/>
                    </a:lnTo>
                    <a:lnTo>
                      <a:pt x="694" y="452"/>
                    </a:lnTo>
                    <a:lnTo>
                      <a:pt x="716" y="442"/>
                    </a:lnTo>
                    <a:lnTo>
                      <a:pt x="758" y="416"/>
                    </a:lnTo>
                    <a:lnTo>
                      <a:pt x="798" y="386"/>
                    </a:lnTo>
                    <a:lnTo>
                      <a:pt x="834" y="352"/>
                    </a:lnTo>
                    <a:lnTo>
                      <a:pt x="640" y="160"/>
                    </a:lnTo>
                    <a:close/>
                  </a:path>
                </a:pathLst>
              </a:custGeom>
              <a:solidFill>
                <a:srgbClr val="44367D"/>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5"/>
              <p:cNvSpPr>
                <a:spLocks/>
              </p:cNvSpPr>
              <p:nvPr/>
            </p:nvSpPr>
            <p:spPr bwMode="auto">
              <a:xfrm>
                <a:off x="4514850" y="3021013"/>
                <a:ext cx="444500" cy="574675"/>
              </a:xfrm>
              <a:custGeom>
                <a:avLst/>
                <a:gdLst>
                  <a:gd name="T0" fmla="*/ 0 w 280"/>
                  <a:gd name="T1" fmla="*/ 180 h 362"/>
                  <a:gd name="T2" fmla="*/ 0 w 280"/>
                  <a:gd name="T3" fmla="*/ 180 h 362"/>
                  <a:gd name="T4" fmla="*/ 0 w 280"/>
                  <a:gd name="T5" fmla="*/ 180 h 362"/>
                  <a:gd name="T6" fmla="*/ 26 w 280"/>
                  <a:gd name="T7" fmla="*/ 190 h 362"/>
                  <a:gd name="T8" fmla="*/ 54 w 280"/>
                  <a:gd name="T9" fmla="*/ 202 h 362"/>
                  <a:gd name="T10" fmla="*/ 90 w 280"/>
                  <a:gd name="T11" fmla="*/ 220 h 362"/>
                  <a:gd name="T12" fmla="*/ 128 w 280"/>
                  <a:gd name="T13" fmla="*/ 244 h 362"/>
                  <a:gd name="T14" fmla="*/ 150 w 280"/>
                  <a:gd name="T15" fmla="*/ 260 h 362"/>
                  <a:gd name="T16" fmla="*/ 170 w 280"/>
                  <a:gd name="T17" fmla="*/ 276 h 362"/>
                  <a:gd name="T18" fmla="*/ 192 w 280"/>
                  <a:gd name="T19" fmla="*/ 294 h 362"/>
                  <a:gd name="T20" fmla="*/ 212 w 280"/>
                  <a:gd name="T21" fmla="*/ 314 h 362"/>
                  <a:gd name="T22" fmla="*/ 232 w 280"/>
                  <a:gd name="T23" fmla="*/ 338 h 362"/>
                  <a:gd name="T24" fmla="*/ 250 w 280"/>
                  <a:gd name="T25" fmla="*/ 362 h 362"/>
                  <a:gd name="T26" fmla="*/ 250 w 280"/>
                  <a:gd name="T27" fmla="*/ 362 h 362"/>
                  <a:gd name="T28" fmla="*/ 262 w 280"/>
                  <a:gd name="T29" fmla="*/ 318 h 362"/>
                  <a:gd name="T30" fmla="*/ 272 w 280"/>
                  <a:gd name="T31" fmla="*/ 272 h 362"/>
                  <a:gd name="T32" fmla="*/ 278 w 280"/>
                  <a:gd name="T33" fmla="*/ 226 h 362"/>
                  <a:gd name="T34" fmla="*/ 280 w 280"/>
                  <a:gd name="T35" fmla="*/ 180 h 362"/>
                  <a:gd name="T36" fmla="*/ 280 w 280"/>
                  <a:gd name="T37" fmla="*/ 180 h 362"/>
                  <a:gd name="T38" fmla="*/ 278 w 280"/>
                  <a:gd name="T39" fmla="*/ 134 h 362"/>
                  <a:gd name="T40" fmla="*/ 272 w 280"/>
                  <a:gd name="T41" fmla="*/ 88 h 362"/>
                  <a:gd name="T42" fmla="*/ 264 w 280"/>
                  <a:gd name="T43" fmla="*/ 44 h 362"/>
                  <a:gd name="T44" fmla="*/ 250 w 280"/>
                  <a:gd name="T45" fmla="*/ 0 h 362"/>
                  <a:gd name="T46" fmla="*/ 250 w 280"/>
                  <a:gd name="T47" fmla="*/ 0 h 362"/>
                  <a:gd name="T48" fmla="*/ 230 w 280"/>
                  <a:gd name="T49" fmla="*/ 24 h 362"/>
                  <a:gd name="T50" fmla="*/ 210 w 280"/>
                  <a:gd name="T51" fmla="*/ 48 h 362"/>
                  <a:gd name="T52" fmla="*/ 190 w 280"/>
                  <a:gd name="T53" fmla="*/ 68 h 362"/>
                  <a:gd name="T54" fmla="*/ 170 w 280"/>
                  <a:gd name="T55" fmla="*/ 86 h 362"/>
                  <a:gd name="T56" fmla="*/ 148 w 280"/>
                  <a:gd name="T57" fmla="*/ 104 h 362"/>
                  <a:gd name="T58" fmla="*/ 128 w 280"/>
                  <a:gd name="T59" fmla="*/ 118 h 362"/>
                  <a:gd name="T60" fmla="*/ 88 w 280"/>
                  <a:gd name="T61" fmla="*/ 142 h 362"/>
                  <a:gd name="T62" fmla="*/ 54 w 280"/>
                  <a:gd name="T63" fmla="*/ 160 h 362"/>
                  <a:gd name="T64" fmla="*/ 26 w 280"/>
                  <a:gd name="T65" fmla="*/ 172 h 362"/>
                  <a:gd name="T66" fmla="*/ 0 w 280"/>
                  <a:gd name="T67" fmla="*/ 18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62">
                    <a:moveTo>
                      <a:pt x="0" y="180"/>
                    </a:moveTo>
                    <a:lnTo>
                      <a:pt x="0" y="180"/>
                    </a:lnTo>
                    <a:lnTo>
                      <a:pt x="0" y="180"/>
                    </a:lnTo>
                    <a:lnTo>
                      <a:pt x="26" y="190"/>
                    </a:lnTo>
                    <a:lnTo>
                      <a:pt x="54" y="202"/>
                    </a:lnTo>
                    <a:lnTo>
                      <a:pt x="90" y="220"/>
                    </a:lnTo>
                    <a:lnTo>
                      <a:pt x="128" y="244"/>
                    </a:lnTo>
                    <a:lnTo>
                      <a:pt x="150" y="260"/>
                    </a:lnTo>
                    <a:lnTo>
                      <a:pt x="170" y="276"/>
                    </a:lnTo>
                    <a:lnTo>
                      <a:pt x="192" y="294"/>
                    </a:lnTo>
                    <a:lnTo>
                      <a:pt x="212" y="314"/>
                    </a:lnTo>
                    <a:lnTo>
                      <a:pt x="232" y="338"/>
                    </a:lnTo>
                    <a:lnTo>
                      <a:pt x="250" y="362"/>
                    </a:lnTo>
                    <a:lnTo>
                      <a:pt x="250" y="362"/>
                    </a:lnTo>
                    <a:lnTo>
                      <a:pt x="262" y="318"/>
                    </a:lnTo>
                    <a:lnTo>
                      <a:pt x="272" y="272"/>
                    </a:lnTo>
                    <a:lnTo>
                      <a:pt x="278" y="226"/>
                    </a:lnTo>
                    <a:lnTo>
                      <a:pt x="280" y="180"/>
                    </a:lnTo>
                    <a:lnTo>
                      <a:pt x="280" y="180"/>
                    </a:lnTo>
                    <a:lnTo>
                      <a:pt x="278" y="134"/>
                    </a:lnTo>
                    <a:lnTo>
                      <a:pt x="272" y="88"/>
                    </a:lnTo>
                    <a:lnTo>
                      <a:pt x="264" y="44"/>
                    </a:lnTo>
                    <a:lnTo>
                      <a:pt x="250" y="0"/>
                    </a:lnTo>
                    <a:lnTo>
                      <a:pt x="250" y="0"/>
                    </a:lnTo>
                    <a:lnTo>
                      <a:pt x="230" y="24"/>
                    </a:lnTo>
                    <a:lnTo>
                      <a:pt x="210" y="48"/>
                    </a:lnTo>
                    <a:lnTo>
                      <a:pt x="190" y="68"/>
                    </a:lnTo>
                    <a:lnTo>
                      <a:pt x="170" y="86"/>
                    </a:lnTo>
                    <a:lnTo>
                      <a:pt x="148" y="104"/>
                    </a:lnTo>
                    <a:lnTo>
                      <a:pt x="128" y="118"/>
                    </a:lnTo>
                    <a:lnTo>
                      <a:pt x="88" y="142"/>
                    </a:lnTo>
                    <a:lnTo>
                      <a:pt x="54" y="160"/>
                    </a:lnTo>
                    <a:lnTo>
                      <a:pt x="26" y="172"/>
                    </a:lnTo>
                    <a:lnTo>
                      <a:pt x="0" y="180"/>
                    </a:lnTo>
                    <a:close/>
                  </a:path>
                </a:pathLst>
              </a:custGeom>
              <a:solidFill>
                <a:srgbClr val="E87B00"/>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6"/>
              <p:cNvSpPr>
                <a:spLocks/>
              </p:cNvSpPr>
              <p:nvPr/>
            </p:nvSpPr>
            <p:spPr bwMode="auto">
              <a:xfrm>
                <a:off x="4514850" y="3021013"/>
                <a:ext cx="444500" cy="574675"/>
              </a:xfrm>
              <a:custGeom>
                <a:avLst/>
                <a:gdLst>
                  <a:gd name="T0" fmla="*/ 0 w 280"/>
                  <a:gd name="T1" fmla="*/ 180 h 362"/>
                  <a:gd name="T2" fmla="*/ 0 w 280"/>
                  <a:gd name="T3" fmla="*/ 180 h 362"/>
                  <a:gd name="T4" fmla="*/ 0 w 280"/>
                  <a:gd name="T5" fmla="*/ 180 h 362"/>
                  <a:gd name="T6" fmla="*/ 26 w 280"/>
                  <a:gd name="T7" fmla="*/ 190 h 362"/>
                  <a:gd name="T8" fmla="*/ 54 w 280"/>
                  <a:gd name="T9" fmla="*/ 202 h 362"/>
                  <a:gd name="T10" fmla="*/ 90 w 280"/>
                  <a:gd name="T11" fmla="*/ 220 h 362"/>
                  <a:gd name="T12" fmla="*/ 128 w 280"/>
                  <a:gd name="T13" fmla="*/ 244 h 362"/>
                  <a:gd name="T14" fmla="*/ 150 w 280"/>
                  <a:gd name="T15" fmla="*/ 260 h 362"/>
                  <a:gd name="T16" fmla="*/ 170 w 280"/>
                  <a:gd name="T17" fmla="*/ 276 h 362"/>
                  <a:gd name="T18" fmla="*/ 192 w 280"/>
                  <a:gd name="T19" fmla="*/ 294 h 362"/>
                  <a:gd name="T20" fmla="*/ 212 w 280"/>
                  <a:gd name="T21" fmla="*/ 314 h 362"/>
                  <a:gd name="T22" fmla="*/ 232 w 280"/>
                  <a:gd name="T23" fmla="*/ 338 h 362"/>
                  <a:gd name="T24" fmla="*/ 250 w 280"/>
                  <a:gd name="T25" fmla="*/ 362 h 362"/>
                  <a:gd name="T26" fmla="*/ 250 w 280"/>
                  <a:gd name="T27" fmla="*/ 362 h 362"/>
                  <a:gd name="T28" fmla="*/ 262 w 280"/>
                  <a:gd name="T29" fmla="*/ 318 h 362"/>
                  <a:gd name="T30" fmla="*/ 272 w 280"/>
                  <a:gd name="T31" fmla="*/ 272 h 362"/>
                  <a:gd name="T32" fmla="*/ 278 w 280"/>
                  <a:gd name="T33" fmla="*/ 226 h 362"/>
                  <a:gd name="T34" fmla="*/ 280 w 280"/>
                  <a:gd name="T35" fmla="*/ 180 h 362"/>
                  <a:gd name="T36" fmla="*/ 280 w 280"/>
                  <a:gd name="T37" fmla="*/ 180 h 362"/>
                  <a:gd name="T38" fmla="*/ 278 w 280"/>
                  <a:gd name="T39" fmla="*/ 134 h 362"/>
                  <a:gd name="T40" fmla="*/ 272 w 280"/>
                  <a:gd name="T41" fmla="*/ 88 h 362"/>
                  <a:gd name="T42" fmla="*/ 264 w 280"/>
                  <a:gd name="T43" fmla="*/ 44 h 362"/>
                  <a:gd name="T44" fmla="*/ 250 w 280"/>
                  <a:gd name="T45" fmla="*/ 0 h 362"/>
                  <a:gd name="T46" fmla="*/ 250 w 280"/>
                  <a:gd name="T47" fmla="*/ 0 h 362"/>
                  <a:gd name="T48" fmla="*/ 230 w 280"/>
                  <a:gd name="T49" fmla="*/ 24 h 362"/>
                  <a:gd name="T50" fmla="*/ 210 w 280"/>
                  <a:gd name="T51" fmla="*/ 48 h 362"/>
                  <a:gd name="T52" fmla="*/ 190 w 280"/>
                  <a:gd name="T53" fmla="*/ 68 h 362"/>
                  <a:gd name="T54" fmla="*/ 170 w 280"/>
                  <a:gd name="T55" fmla="*/ 86 h 362"/>
                  <a:gd name="T56" fmla="*/ 148 w 280"/>
                  <a:gd name="T57" fmla="*/ 104 h 362"/>
                  <a:gd name="T58" fmla="*/ 128 w 280"/>
                  <a:gd name="T59" fmla="*/ 118 h 362"/>
                  <a:gd name="T60" fmla="*/ 88 w 280"/>
                  <a:gd name="T61" fmla="*/ 142 h 362"/>
                  <a:gd name="T62" fmla="*/ 54 w 280"/>
                  <a:gd name="T63" fmla="*/ 160 h 362"/>
                  <a:gd name="T64" fmla="*/ 26 w 280"/>
                  <a:gd name="T65" fmla="*/ 172 h 362"/>
                  <a:gd name="T66" fmla="*/ 0 w 280"/>
                  <a:gd name="T67" fmla="*/ 18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62">
                    <a:moveTo>
                      <a:pt x="0" y="180"/>
                    </a:moveTo>
                    <a:lnTo>
                      <a:pt x="0" y="180"/>
                    </a:lnTo>
                    <a:lnTo>
                      <a:pt x="0" y="180"/>
                    </a:lnTo>
                    <a:lnTo>
                      <a:pt x="26" y="190"/>
                    </a:lnTo>
                    <a:lnTo>
                      <a:pt x="54" y="202"/>
                    </a:lnTo>
                    <a:lnTo>
                      <a:pt x="90" y="220"/>
                    </a:lnTo>
                    <a:lnTo>
                      <a:pt x="128" y="244"/>
                    </a:lnTo>
                    <a:lnTo>
                      <a:pt x="150" y="260"/>
                    </a:lnTo>
                    <a:lnTo>
                      <a:pt x="170" y="276"/>
                    </a:lnTo>
                    <a:lnTo>
                      <a:pt x="192" y="294"/>
                    </a:lnTo>
                    <a:lnTo>
                      <a:pt x="212" y="314"/>
                    </a:lnTo>
                    <a:lnTo>
                      <a:pt x="232" y="338"/>
                    </a:lnTo>
                    <a:lnTo>
                      <a:pt x="250" y="362"/>
                    </a:lnTo>
                    <a:lnTo>
                      <a:pt x="250" y="362"/>
                    </a:lnTo>
                    <a:lnTo>
                      <a:pt x="262" y="318"/>
                    </a:lnTo>
                    <a:lnTo>
                      <a:pt x="272" y="272"/>
                    </a:lnTo>
                    <a:lnTo>
                      <a:pt x="278" y="226"/>
                    </a:lnTo>
                    <a:lnTo>
                      <a:pt x="280" y="180"/>
                    </a:lnTo>
                    <a:lnTo>
                      <a:pt x="280" y="180"/>
                    </a:lnTo>
                    <a:lnTo>
                      <a:pt x="278" y="134"/>
                    </a:lnTo>
                    <a:lnTo>
                      <a:pt x="272" y="88"/>
                    </a:lnTo>
                    <a:lnTo>
                      <a:pt x="264" y="44"/>
                    </a:lnTo>
                    <a:lnTo>
                      <a:pt x="250" y="0"/>
                    </a:lnTo>
                    <a:lnTo>
                      <a:pt x="250" y="0"/>
                    </a:lnTo>
                    <a:lnTo>
                      <a:pt x="230" y="24"/>
                    </a:lnTo>
                    <a:lnTo>
                      <a:pt x="210" y="48"/>
                    </a:lnTo>
                    <a:lnTo>
                      <a:pt x="190" y="68"/>
                    </a:lnTo>
                    <a:lnTo>
                      <a:pt x="170" y="86"/>
                    </a:lnTo>
                    <a:lnTo>
                      <a:pt x="148" y="104"/>
                    </a:lnTo>
                    <a:lnTo>
                      <a:pt x="128" y="118"/>
                    </a:lnTo>
                    <a:lnTo>
                      <a:pt x="88" y="142"/>
                    </a:lnTo>
                    <a:lnTo>
                      <a:pt x="54" y="160"/>
                    </a:lnTo>
                    <a:lnTo>
                      <a:pt x="26" y="172"/>
                    </a:lnTo>
                    <a:lnTo>
                      <a:pt x="0" y="180"/>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Freeform 31"/>
            <p:cNvSpPr>
              <a:spLocks/>
            </p:cNvSpPr>
            <p:nvPr/>
          </p:nvSpPr>
          <p:spPr bwMode="auto">
            <a:xfrm>
              <a:off x="3405722" y="2712387"/>
              <a:ext cx="525120" cy="682656"/>
            </a:xfrm>
            <a:custGeom>
              <a:avLst/>
              <a:gdLst>
                <a:gd name="T0" fmla="*/ 0 w 280"/>
                <a:gd name="T1" fmla="*/ 182 h 364"/>
                <a:gd name="T2" fmla="*/ 0 w 280"/>
                <a:gd name="T3" fmla="*/ 182 h 364"/>
                <a:gd name="T4" fmla="*/ 0 w 280"/>
                <a:gd name="T5" fmla="*/ 182 h 364"/>
                <a:gd name="T6" fmla="*/ 26 w 280"/>
                <a:gd name="T7" fmla="*/ 192 h 364"/>
                <a:gd name="T8" fmla="*/ 54 w 280"/>
                <a:gd name="T9" fmla="*/ 204 h 364"/>
                <a:gd name="T10" fmla="*/ 90 w 280"/>
                <a:gd name="T11" fmla="*/ 222 h 364"/>
                <a:gd name="T12" fmla="*/ 128 w 280"/>
                <a:gd name="T13" fmla="*/ 246 h 364"/>
                <a:gd name="T14" fmla="*/ 148 w 280"/>
                <a:gd name="T15" fmla="*/ 260 h 364"/>
                <a:gd name="T16" fmla="*/ 170 w 280"/>
                <a:gd name="T17" fmla="*/ 276 h 364"/>
                <a:gd name="T18" fmla="*/ 190 w 280"/>
                <a:gd name="T19" fmla="*/ 296 h 364"/>
                <a:gd name="T20" fmla="*/ 212 w 280"/>
                <a:gd name="T21" fmla="*/ 316 h 364"/>
                <a:gd name="T22" fmla="*/ 230 w 280"/>
                <a:gd name="T23" fmla="*/ 338 h 364"/>
                <a:gd name="T24" fmla="*/ 250 w 280"/>
                <a:gd name="T25" fmla="*/ 364 h 364"/>
                <a:gd name="T26" fmla="*/ 250 w 280"/>
                <a:gd name="T27" fmla="*/ 364 h 364"/>
                <a:gd name="T28" fmla="*/ 262 w 280"/>
                <a:gd name="T29" fmla="*/ 320 h 364"/>
                <a:gd name="T30" fmla="*/ 272 w 280"/>
                <a:gd name="T31" fmla="*/ 274 h 364"/>
                <a:gd name="T32" fmla="*/ 278 w 280"/>
                <a:gd name="T33" fmla="*/ 228 h 364"/>
                <a:gd name="T34" fmla="*/ 280 w 280"/>
                <a:gd name="T35" fmla="*/ 182 h 364"/>
                <a:gd name="T36" fmla="*/ 280 w 280"/>
                <a:gd name="T37" fmla="*/ 182 h 364"/>
                <a:gd name="T38" fmla="*/ 278 w 280"/>
                <a:gd name="T39" fmla="*/ 134 h 364"/>
                <a:gd name="T40" fmla="*/ 272 w 280"/>
                <a:gd name="T41" fmla="*/ 88 h 364"/>
                <a:gd name="T42" fmla="*/ 262 w 280"/>
                <a:gd name="T43" fmla="*/ 44 h 364"/>
                <a:gd name="T44" fmla="*/ 250 w 280"/>
                <a:gd name="T45" fmla="*/ 0 h 364"/>
                <a:gd name="T46" fmla="*/ 250 w 280"/>
                <a:gd name="T47" fmla="*/ 0 h 364"/>
                <a:gd name="T48" fmla="*/ 230 w 280"/>
                <a:gd name="T49" fmla="*/ 26 h 364"/>
                <a:gd name="T50" fmla="*/ 210 w 280"/>
                <a:gd name="T51" fmla="*/ 48 h 364"/>
                <a:gd name="T52" fmla="*/ 190 w 280"/>
                <a:gd name="T53" fmla="*/ 70 h 364"/>
                <a:gd name="T54" fmla="*/ 168 w 280"/>
                <a:gd name="T55" fmla="*/ 88 h 364"/>
                <a:gd name="T56" fmla="*/ 148 w 280"/>
                <a:gd name="T57" fmla="*/ 104 h 364"/>
                <a:gd name="T58" fmla="*/ 128 w 280"/>
                <a:gd name="T59" fmla="*/ 120 h 364"/>
                <a:gd name="T60" fmla="*/ 88 w 280"/>
                <a:gd name="T61" fmla="*/ 144 h 364"/>
                <a:gd name="T62" fmla="*/ 54 w 280"/>
                <a:gd name="T63" fmla="*/ 162 h 364"/>
                <a:gd name="T64" fmla="*/ 26 w 280"/>
                <a:gd name="T65" fmla="*/ 172 h 364"/>
                <a:gd name="T66" fmla="*/ 0 w 280"/>
                <a:gd name="T67" fmla="*/ 18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64">
                  <a:moveTo>
                    <a:pt x="0" y="182"/>
                  </a:moveTo>
                  <a:lnTo>
                    <a:pt x="0" y="182"/>
                  </a:lnTo>
                  <a:lnTo>
                    <a:pt x="0" y="182"/>
                  </a:lnTo>
                  <a:lnTo>
                    <a:pt x="26" y="192"/>
                  </a:lnTo>
                  <a:lnTo>
                    <a:pt x="54" y="204"/>
                  </a:lnTo>
                  <a:lnTo>
                    <a:pt x="90" y="222"/>
                  </a:lnTo>
                  <a:lnTo>
                    <a:pt x="128" y="246"/>
                  </a:lnTo>
                  <a:lnTo>
                    <a:pt x="148" y="260"/>
                  </a:lnTo>
                  <a:lnTo>
                    <a:pt x="170" y="276"/>
                  </a:lnTo>
                  <a:lnTo>
                    <a:pt x="190" y="296"/>
                  </a:lnTo>
                  <a:lnTo>
                    <a:pt x="212" y="316"/>
                  </a:lnTo>
                  <a:lnTo>
                    <a:pt x="230" y="338"/>
                  </a:lnTo>
                  <a:lnTo>
                    <a:pt x="250" y="364"/>
                  </a:lnTo>
                  <a:lnTo>
                    <a:pt x="250" y="364"/>
                  </a:lnTo>
                  <a:lnTo>
                    <a:pt x="262" y="320"/>
                  </a:lnTo>
                  <a:lnTo>
                    <a:pt x="272" y="274"/>
                  </a:lnTo>
                  <a:lnTo>
                    <a:pt x="278" y="228"/>
                  </a:lnTo>
                  <a:lnTo>
                    <a:pt x="280" y="182"/>
                  </a:lnTo>
                  <a:lnTo>
                    <a:pt x="280" y="182"/>
                  </a:lnTo>
                  <a:lnTo>
                    <a:pt x="278" y="134"/>
                  </a:lnTo>
                  <a:lnTo>
                    <a:pt x="272" y="88"/>
                  </a:lnTo>
                  <a:lnTo>
                    <a:pt x="262" y="44"/>
                  </a:lnTo>
                  <a:lnTo>
                    <a:pt x="250" y="0"/>
                  </a:lnTo>
                  <a:lnTo>
                    <a:pt x="250" y="0"/>
                  </a:lnTo>
                  <a:lnTo>
                    <a:pt x="230" y="26"/>
                  </a:lnTo>
                  <a:lnTo>
                    <a:pt x="210" y="48"/>
                  </a:lnTo>
                  <a:lnTo>
                    <a:pt x="190" y="70"/>
                  </a:lnTo>
                  <a:lnTo>
                    <a:pt x="168" y="88"/>
                  </a:lnTo>
                  <a:lnTo>
                    <a:pt x="148" y="104"/>
                  </a:lnTo>
                  <a:lnTo>
                    <a:pt x="128" y="120"/>
                  </a:lnTo>
                  <a:lnTo>
                    <a:pt x="88" y="144"/>
                  </a:lnTo>
                  <a:lnTo>
                    <a:pt x="54" y="162"/>
                  </a:lnTo>
                  <a:lnTo>
                    <a:pt x="26" y="172"/>
                  </a:lnTo>
                  <a:lnTo>
                    <a:pt x="0" y="182"/>
                  </a:lnTo>
                </a:path>
              </a:pathLst>
            </a:cu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27"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48059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524" y="0"/>
            <a:ext cx="12190476" cy="6858000"/>
          </a:xfrm>
          <a:prstGeom prst="rect">
            <a:avLst/>
          </a:prstGeom>
        </p:spPr>
      </p:pic>
      <p:sp>
        <p:nvSpPr>
          <p:cNvPr id="31" name="Rectangle 30"/>
          <p:cNvSpPr/>
          <p:nvPr userDrawn="1"/>
        </p:nvSpPr>
        <p:spPr>
          <a:xfrm>
            <a:off x="12257880" y="-13964"/>
            <a:ext cx="1525027" cy="125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2257880" y="-13964"/>
            <a:ext cx="1525027" cy="12556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userDrawn="1"/>
        </p:nvSpPr>
        <p:spPr>
          <a:xfrm>
            <a:off x="12257880" y="18230"/>
            <a:ext cx="1525027" cy="1223412"/>
          </a:xfrm>
          <a:prstGeom prst="rect">
            <a:avLst/>
          </a:prstGeom>
          <a:noFill/>
        </p:spPr>
        <p:txBody>
          <a:bodyPr wrap="square" rtlCol="0">
            <a:spAutoFit/>
          </a:bodyPr>
          <a:lstStyle/>
          <a:p>
            <a:r>
              <a:rPr lang="en-US" sz="1050" noProof="0" dirty="0"/>
              <a:t>To turn on / turn off Internal signage in ribbon on all slides:</a:t>
            </a:r>
          </a:p>
          <a:p>
            <a:r>
              <a:rPr lang="en-US" sz="1050" baseline="0" noProof="0" dirty="0">
                <a:sym typeface="Wingdings" panose="05000000000000000000" pitchFamily="2" charset="2"/>
              </a:rPr>
              <a:t> Go to </a:t>
            </a:r>
            <a:r>
              <a:rPr lang="en-US" sz="1050" baseline="0" noProof="0" dirty="0"/>
              <a:t>Insert Tab </a:t>
            </a:r>
            <a:br>
              <a:rPr lang="en-US" sz="1050" baseline="0" noProof="0" dirty="0">
                <a:sym typeface="Wingdings" panose="05000000000000000000" pitchFamily="2" charset="2"/>
              </a:rPr>
            </a:br>
            <a:r>
              <a:rPr lang="en-US" sz="1050" baseline="0" noProof="0" dirty="0">
                <a:sym typeface="Wingdings" panose="05000000000000000000" pitchFamily="2" charset="2"/>
              </a:rPr>
              <a:t> </a:t>
            </a:r>
            <a:r>
              <a:rPr lang="en-US" sz="1050" baseline="0" noProof="0" dirty="0"/>
              <a:t>Header &amp; Footer  </a:t>
            </a:r>
            <a:r>
              <a:rPr lang="en-US" sz="1050" baseline="0" noProof="0" dirty="0">
                <a:sym typeface="Wingdings" panose="05000000000000000000" pitchFamily="2" charset="2"/>
              </a:rPr>
              <a:t> </a:t>
            </a:r>
            <a:r>
              <a:rPr lang="en-US" sz="1050" baseline="0" noProof="0" dirty="0"/>
              <a:t>Un-click Footer box</a:t>
            </a:r>
            <a:r>
              <a:rPr lang="en-US" sz="1050" baseline="0" noProof="0" dirty="0">
                <a:sym typeface="Wingdings" panose="05000000000000000000" pitchFamily="2" charset="2"/>
              </a:rPr>
              <a:t> </a:t>
            </a:r>
          </a:p>
          <a:p>
            <a:r>
              <a:rPr lang="en-US" sz="1050" baseline="0" noProof="0" dirty="0">
                <a:sym typeface="Wingdings" panose="05000000000000000000" pitchFamily="2" charset="2"/>
              </a:rPr>
              <a:t> Apply to All </a:t>
            </a:r>
            <a:endParaRPr lang="en-US" sz="1050" noProof="0" dirty="0"/>
          </a:p>
        </p:txBody>
      </p:sp>
      <p:sp>
        <p:nvSpPr>
          <p:cNvPr id="26" name="Slide Number Placeholder 2"/>
          <p:cNvSpPr>
            <a:spLocks noGrp="1"/>
          </p:cNvSpPr>
          <p:nvPr>
            <p:ph type="sldNum" sz="quarter" idx="12"/>
          </p:nvPr>
        </p:nvSpPr>
        <p:spPr>
          <a:xfrm>
            <a:off x="11586424" y="6570206"/>
            <a:ext cx="425365" cy="192492"/>
          </a:xfrm>
          <a:prstGeom prst="rect">
            <a:avLst/>
          </a:prstGeom>
        </p:spPr>
        <p:txBody>
          <a:bodyPr/>
          <a:lstStyle/>
          <a:p>
            <a:fld id="{58EBEC73-BF10-4A05-B408-9EA6FF5AFB6F}" type="slidenum">
              <a:rPr lang="en-US" smtClean="0"/>
              <a:pPr/>
              <a:t>‹#›</a:t>
            </a:fld>
            <a:endParaRPr lang="en-US" dirty="0"/>
          </a:p>
        </p:txBody>
      </p:sp>
      <p:pic>
        <p:nvPicPr>
          <p:cNvPr id="30" name="Picture 29" descr="Calix.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5672" y="4363947"/>
            <a:ext cx="2506070" cy="855366"/>
          </a:xfrm>
          <a:prstGeom prst="rect">
            <a:avLst/>
          </a:prstGeom>
        </p:spPr>
      </p:pic>
      <p:sp>
        <p:nvSpPr>
          <p:cNvPr id="32" name="Title Placeholder 1"/>
          <p:cNvSpPr>
            <a:spLocks noGrp="1"/>
          </p:cNvSpPr>
          <p:nvPr>
            <p:ph type="title" hasCustomPrompt="1"/>
          </p:nvPr>
        </p:nvSpPr>
        <p:spPr>
          <a:xfrm>
            <a:off x="0" y="1681598"/>
            <a:ext cx="12192000" cy="907621"/>
          </a:xfrm>
          <a:prstGeom prst="rect">
            <a:avLst/>
          </a:prstGeom>
          <a:ln w="3175">
            <a:noFill/>
            <a:prstDash val="dash"/>
          </a:ln>
        </p:spPr>
        <p:txBody>
          <a:bodyPr vert="horz" lIns="91440" tIns="45720" rIns="91440" bIns="45720" rtlCol="0" anchor="b">
            <a:noAutofit/>
          </a:bodyPr>
          <a:lstStyle>
            <a:lvl1pPr algn="ctr">
              <a:defRPr sz="5400">
                <a:solidFill>
                  <a:srgbClr val="FFFFFF"/>
                </a:solidFill>
              </a:defRPr>
            </a:lvl1pPr>
          </a:lstStyle>
          <a:p>
            <a:r>
              <a:rPr lang="en-US" dirty="0"/>
              <a:t>Thank you</a:t>
            </a:r>
          </a:p>
        </p:txBody>
      </p:sp>
      <p:sp>
        <p:nvSpPr>
          <p:cNvPr id="11" name="Text Placeholder 2"/>
          <p:cNvSpPr>
            <a:spLocks noGrp="1"/>
          </p:cNvSpPr>
          <p:nvPr>
            <p:ph idx="1" hasCustomPrompt="1"/>
          </p:nvPr>
        </p:nvSpPr>
        <p:spPr>
          <a:xfrm>
            <a:off x="913606" y="2736114"/>
            <a:ext cx="10440988" cy="573815"/>
          </a:xfrm>
          <a:prstGeom prst="rect">
            <a:avLst/>
          </a:prstGeom>
          <a:ln w="3175">
            <a:noFill/>
            <a:prstDash val="dash"/>
          </a:ln>
        </p:spPr>
        <p:txBody>
          <a:bodyPr vert="horz" lIns="91440" tIns="45720" rIns="91440" bIns="45720" rtlCol="0">
            <a:noAutofit/>
          </a:bodyPr>
          <a:lstStyle>
            <a:lvl1pPr algn="ctr">
              <a:defRPr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Presenter/title</a:t>
            </a:r>
          </a:p>
        </p:txBody>
      </p:sp>
      <p:sp>
        <p:nvSpPr>
          <p:cNvPr id="13" name="Text Placeholder 2"/>
          <p:cNvSpPr>
            <a:spLocks noGrp="1"/>
          </p:cNvSpPr>
          <p:nvPr>
            <p:ph idx="13" hasCustomPrompt="1"/>
          </p:nvPr>
        </p:nvSpPr>
        <p:spPr>
          <a:xfrm>
            <a:off x="913606" y="3313428"/>
            <a:ext cx="10440988" cy="573815"/>
          </a:xfrm>
          <a:prstGeom prst="rect">
            <a:avLst/>
          </a:prstGeom>
          <a:ln w="3175">
            <a:noFill/>
            <a:prstDash val="dash"/>
          </a:ln>
        </p:spPr>
        <p:txBody>
          <a:bodyPr vert="horz" lIns="91440" tIns="45720" rIns="91440" bIns="45720" rtlCol="0">
            <a:noAutofit/>
          </a:bodyPr>
          <a:lstStyle>
            <a:lvl1pPr algn="ctr">
              <a:defRPr sz="1800"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a:t>
            </a:r>
            <a:r>
              <a:rPr lang="en-US" noProof="0" dirty="0" err="1"/>
              <a:t>calix.com</a:t>
            </a:r>
            <a:endParaRPr lang="en-US" noProof="0" dirty="0"/>
          </a:p>
        </p:txBody>
      </p:sp>
    </p:spTree>
    <p:extLst>
      <p:ext uri="{BB962C8B-B14F-4D97-AF65-F5344CB8AC3E}">
        <p14:creationId xmlns:p14="http://schemas.microsoft.com/office/powerpoint/2010/main" val="362626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21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Image Left and Content">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23615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r title">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pic>
        <p:nvPicPr>
          <p:cNvPr id="3" name="Picture 2">
            <a:extLst>
              <a:ext uri="{FF2B5EF4-FFF2-40B4-BE49-F238E27FC236}">
                <a16:creationId xmlns:a16="http://schemas.microsoft.com/office/drawing/2014/main" id="{C0D66A4A-7711-074C-8465-86485E1299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4" name="Title Placeholder 1">
            <a:extLst>
              <a:ext uri="{FF2B5EF4-FFF2-40B4-BE49-F238E27FC236}">
                <a16:creationId xmlns:a16="http://schemas.microsoft.com/office/drawing/2014/main" id="{E327F309-E88D-4A4F-9D10-AD2805D05D9B}"/>
              </a:ext>
            </a:extLst>
          </p:cNvPr>
          <p:cNvSpPr>
            <a:spLocks noGrp="1"/>
          </p:cNvSpPr>
          <p:nvPr>
            <p:ph type="title"/>
          </p:nvPr>
        </p:nvSpPr>
        <p:spPr>
          <a:xfrm>
            <a:off x="875506" y="485488"/>
            <a:ext cx="10440988" cy="907621"/>
          </a:xfrm>
          <a:prstGeom prst="rect">
            <a:avLst/>
          </a:prstGeom>
          <a:ln w="3175">
            <a:noFill/>
            <a:prstDash val="dash"/>
          </a:ln>
        </p:spPr>
        <p:txBody>
          <a:bodyPr vert="horz" lIns="91440" tIns="45720" rIns="91440" bIns="45720" rtlCol="0" anchor="t">
            <a:noAutofit/>
          </a:bodyPr>
          <a:lstStyle>
            <a:lvl1pPr algn="ctr">
              <a:defRPr sz="4000" spc="-150"/>
            </a:lvl1pPr>
          </a:lstStyle>
          <a:p>
            <a:endParaRPr lang="en-US" dirty="0"/>
          </a:p>
        </p:txBody>
      </p:sp>
    </p:spTree>
    <p:extLst>
      <p:ext uri="{BB962C8B-B14F-4D97-AF65-F5344CB8AC3E}">
        <p14:creationId xmlns:p14="http://schemas.microsoft.com/office/powerpoint/2010/main" val="176985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218207"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16217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_new footer">
    <p:spTree>
      <p:nvGrpSpPr>
        <p:cNvPr id="1" name=""/>
        <p:cNvGrpSpPr/>
        <p:nvPr/>
      </p:nvGrpSpPr>
      <p:grpSpPr>
        <a:xfrm>
          <a:off x="0" y="0"/>
          <a:ext cx="0" cy="0"/>
          <a:chOff x="0" y="0"/>
          <a:chExt cx="0" cy="0"/>
        </a:xfrm>
      </p:grpSpPr>
      <p:pic>
        <p:nvPicPr>
          <p:cNvPr id="3" name="Picture 2" descr="Calixlogo-Big-C.png">
            <a:extLst>
              <a:ext uri="{FF2B5EF4-FFF2-40B4-BE49-F238E27FC236}">
                <a16:creationId xmlns:a16="http://schemas.microsoft.com/office/drawing/2014/main" id="{22AEC852-CFC1-4893-85FB-945F13389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60315" y="6361517"/>
            <a:ext cx="273067" cy="286388"/>
          </a:xfrm>
          <a:prstGeom prst="rect">
            <a:avLst/>
          </a:prstGeom>
        </p:spPr>
      </p:pic>
      <p:sp>
        <p:nvSpPr>
          <p:cNvPr id="4" name="Slide Number Placeholder 3">
            <a:extLst>
              <a:ext uri="{FF2B5EF4-FFF2-40B4-BE49-F238E27FC236}">
                <a16:creationId xmlns:a16="http://schemas.microsoft.com/office/drawing/2014/main" id="{A6345095-A7C9-485B-8EC8-4AB8437D424B}"/>
              </a:ext>
            </a:extLst>
          </p:cNvPr>
          <p:cNvSpPr txBox="1">
            <a:spLocks/>
          </p:cNvSpPr>
          <p:nvPr userDrawn="1"/>
        </p:nvSpPr>
        <p:spPr>
          <a:xfrm>
            <a:off x="180803" y="6459147"/>
            <a:ext cx="425365" cy="192492"/>
          </a:xfrm>
          <a:prstGeom prst="rect">
            <a:avLst/>
          </a:prstGeom>
        </p:spPr>
        <p:txBody>
          <a:bodyPr vert="horz" lIns="0" tIns="0" rIns="91440" bIns="0" rtlCol="0" anchor="ctr"/>
          <a:lstStyle>
            <a:defPPr>
              <a:defRPr lang="en-US"/>
            </a:defPPr>
            <a:lvl1pPr marL="0" algn="r" defTabSz="914400" rtl="0" eaLnBrk="1" latinLnBrk="0" hangingPunct="1">
              <a:defRPr sz="850" kern="1200">
                <a:solidFill>
                  <a:srgbClr val="9393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8EBEC73-BF10-4A05-B408-9EA6FF5AFB6F}" type="slidenum">
              <a:rPr lang="en-US" smtClean="0"/>
              <a:pPr algn="ctr"/>
              <a:t>‹#›</a:t>
            </a:fld>
            <a:endParaRPr lang="en-US" dirty="0"/>
          </a:p>
        </p:txBody>
      </p:sp>
    </p:spTree>
    <p:extLst>
      <p:ext uri="{BB962C8B-B14F-4D97-AF65-F5344CB8AC3E}">
        <p14:creationId xmlns:p14="http://schemas.microsoft.com/office/powerpoint/2010/main" val="38909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_new footer">
    <p:spTree>
      <p:nvGrpSpPr>
        <p:cNvPr id="1" name=""/>
        <p:cNvGrpSpPr/>
        <p:nvPr/>
      </p:nvGrpSpPr>
      <p:grpSpPr>
        <a:xfrm>
          <a:off x="0" y="0"/>
          <a:ext cx="0" cy="0"/>
          <a:chOff x="0" y="0"/>
          <a:chExt cx="0" cy="0"/>
        </a:xfrm>
      </p:grpSpPr>
      <p:pic>
        <p:nvPicPr>
          <p:cNvPr id="3" name="Picture 2" descr="Calixlogo-Big-C.png">
            <a:extLst>
              <a:ext uri="{FF2B5EF4-FFF2-40B4-BE49-F238E27FC236}">
                <a16:creationId xmlns:a16="http://schemas.microsoft.com/office/drawing/2014/main" id="{22AEC852-CFC1-4893-85FB-945F13389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60315" y="6361517"/>
            <a:ext cx="273067" cy="286388"/>
          </a:xfrm>
          <a:prstGeom prst="rect">
            <a:avLst/>
          </a:prstGeom>
        </p:spPr>
      </p:pic>
      <p:sp>
        <p:nvSpPr>
          <p:cNvPr id="4" name="Slide Number Placeholder 3">
            <a:extLst>
              <a:ext uri="{FF2B5EF4-FFF2-40B4-BE49-F238E27FC236}">
                <a16:creationId xmlns:a16="http://schemas.microsoft.com/office/drawing/2014/main" id="{A6345095-A7C9-485B-8EC8-4AB8437D424B}"/>
              </a:ext>
            </a:extLst>
          </p:cNvPr>
          <p:cNvSpPr txBox="1">
            <a:spLocks/>
          </p:cNvSpPr>
          <p:nvPr userDrawn="1"/>
        </p:nvSpPr>
        <p:spPr>
          <a:xfrm>
            <a:off x="180803" y="6459147"/>
            <a:ext cx="425365" cy="192492"/>
          </a:xfrm>
          <a:prstGeom prst="rect">
            <a:avLst/>
          </a:prstGeom>
        </p:spPr>
        <p:txBody>
          <a:bodyPr vert="horz" lIns="0" tIns="0" rIns="91440" bIns="0" rtlCol="0" anchor="ctr"/>
          <a:lstStyle>
            <a:defPPr>
              <a:defRPr lang="en-US"/>
            </a:defPPr>
            <a:lvl1pPr marL="0" algn="r" defTabSz="914400" rtl="0" eaLnBrk="1" latinLnBrk="0" hangingPunct="1">
              <a:defRPr sz="850" kern="1200">
                <a:solidFill>
                  <a:srgbClr val="9393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8EBEC73-BF10-4A05-B408-9EA6FF5AFB6F}" type="slidenum">
              <a:rPr lang="en-US" smtClean="0"/>
              <a:pPr algn="ctr"/>
              <a:t>‹#›</a:t>
            </a:fld>
            <a:endParaRPr lang="en-US" dirty="0"/>
          </a:p>
        </p:txBody>
      </p:sp>
      <p:sp>
        <p:nvSpPr>
          <p:cNvPr id="5" name="Text Placeholder 8">
            <a:extLst>
              <a:ext uri="{FF2B5EF4-FFF2-40B4-BE49-F238E27FC236}">
                <a16:creationId xmlns:a16="http://schemas.microsoft.com/office/drawing/2014/main" id="{C37A9BD4-F6CD-4BD7-BC0F-355B598AF2FC}"/>
              </a:ext>
            </a:extLst>
          </p:cNvPr>
          <p:cNvSpPr>
            <a:spLocks noGrp="1"/>
          </p:cNvSpPr>
          <p:nvPr>
            <p:ph type="body" sz="quarter" idx="14"/>
          </p:nvPr>
        </p:nvSpPr>
        <p:spPr>
          <a:xfrm>
            <a:off x="1637165" y="1828266"/>
            <a:ext cx="646112" cy="582612"/>
          </a:xfrm>
        </p:spPr>
        <p:txBody>
          <a:bodyPr/>
          <a:lstStyle/>
          <a:p>
            <a:r>
              <a:rPr lang="en-US" dirty="0"/>
              <a:t>#</a:t>
            </a:r>
          </a:p>
        </p:txBody>
      </p:sp>
      <p:sp>
        <p:nvSpPr>
          <p:cNvPr id="6" name="Text Placeholder 1">
            <a:extLst>
              <a:ext uri="{FF2B5EF4-FFF2-40B4-BE49-F238E27FC236}">
                <a16:creationId xmlns:a16="http://schemas.microsoft.com/office/drawing/2014/main" id="{D20CDD42-0CCC-4AD7-A0DD-5876B2A8B361}"/>
              </a:ext>
            </a:extLst>
          </p:cNvPr>
          <p:cNvSpPr>
            <a:spLocks noGrp="1"/>
          </p:cNvSpPr>
          <p:nvPr>
            <p:ph type="body" sz="quarter" idx="21"/>
          </p:nvPr>
        </p:nvSpPr>
        <p:spPr>
          <a:xfrm>
            <a:off x="2410675" y="1829316"/>
            <a:ext cx="9539288" cy="582612"/>
          </a:xfrm>
        </p:spPr>
        <p:txBody>
          <a:bodyPr/>
          <a:lstStyle/>
          <a:p>
            <a:endParaRPr lang="en-US"/>
          </a:p>
        </p:txBody>
      </p:sp>
      <p:sp>
        <p:nvSpPr>
          <p:cNvPr id="7" name="Text Placeholder 2">
            <a:extLst>
              <a:ext uri="{FF2B5EF4-FFF2-40B4-BE49-F238E27FC236}">
                <a16:creationId xmlns:a16="http://schemas.microsoft.com/office/drawing/2014/main" id="{BB9A1011-2717-4A33-B489-C4B8471F94CE}"/>
              </a:ext>
            </a:extLst>
          </p:cNvPr>
          <p:cNvSpPr>
            <a:spLocks noGrp="1"/>
          </p:cNvSpPr>
          <p:nvPr>
            <p:ph type="body" sz="quarter" idx="22"/>
          </p:nvPr>
        </p:nvSpPr>
        <p:spPr>
          <a:xfrm>
            <a:off x="2410675" y="2458241"/>
            <a:ext cx="9539288" cy="582612"/>
          </a:xfrm>
        </p:spPr>
        <p:txBody>
          <a:bodyPr/>
          <a:lstStyle/>
          <a:p>
            <a:endParaRPr lang="en-US"/>
          </a:p>
        </p:txBody>
      </p:sp>
      <p:sp>
        <p:nvSpPr>
          <p:cNvPr id="8" name="Text Placeholder 15">
            <a:extLst>
              <a:ext uri="{FF2B5EF4-FFF2-40B4-BE49-F238E27FC236}">
                <a16:creationId xmlns:a16="http://schemas.microsoft.com/office/drawing/2014/main" id="{C0710A4B-6526-4765-9F11-E396A756DE63}"/>
              </a:ext>
            </a:extLst>
          </p:cNvPr>
          <p:cNvSpPr>
            <a:spLocks noGrp="1"/>
          </p:cNvSpPr>
          <p:nvPr>
            <p:ph type="body" sz="quarter" idx="23"/>
          </p:nvPr>
        </p:nvSpPr>
        <p:spPr>
          <a:xfrm>
            <a:off x="2410675" y="3095633"/>
            <a:ext cx="9539288" cy="582612"/>
          </a:xfrm>
        </p:spPr>
        <p:txBody>
          <a:bodyPr/>
          <a:lstStyle/>
          <a:p>
            <a:endParaRPr lang="en-US"/>
          </a:p>
        </p:txBody>
      </p:sp>
      <p:sp>
        <p:nvSpPr>
          <p:cNvPr id="9" name="Text Placeholder 16">
            <a:extLst>
              <a:ext uri="{FF2B5EF4-FFF2-40B4-BE49-F238E27FC236}">
                <a16:creationId xmlns:a16="http://schemas.microsoft.com/office/drawing/2014/main" id="{52E205A9-AAD5-4E9E-B9FB-CACD5F54A8EF}"/>
              </a:ext>
            </a:extLst>
          </p:cNvPr>
          <p:cNvSpPr>
            <a:spLocks noGrp="1"/>
          </p:cNvSpPr>
          <p:nvPr>
            <p:ph type="body" sz="quarter" idx="24"/>
          </p:nvPr>
        </p:nvSpPr>
        <p:spPr>
          <a:xfrm>
            <a:off x="2410675" y="3733025"/>
            <a:ext cx="9539288" cy="582612"/>
          </a:xfrm>
        </p:spPr>
        <p:txBody>
          <a:bodyPr/>
          <a:lstStyle/>
          <a:p>
            <a:endParaRPr lang="en-US"/>
          </a:p>
        </p:txBody>
      </p:sp>
      <p:sp>
        <p:nvSpPr>
          <p:cNvPr id="10" name="Text Placeholder 17">
            <a:extLst>
              <a:ext uri="{FF2B5EF4-FFF2-40B4-BE49-F238E27FC236}">
                <a16:creationId xmlns:a16="http://schemas.microsoft.com/office/drawing/2014/main" id="{ABEDB880-3EF6-470C-B88E-18076C977785}"/>
              </a:ext>
            </a:extLst>
          </p:cNvPr>
          <p:cNvSpPr>
            <a:spLocks noGrp="1"/>
          </p:cNvSpPr>
          <p:nvPr>
            <p:ph type="body" sz="quarter" idx="30" hasCustomPrompt="1"/>
          </p:nvPr>
        </p:nvSpPr>
        <p:spPr>
          <a:xfrm>
            <a:off x="1637165" y="2470455"/>
            <a:ext cx="646112" cy="582612"/>
          </a:xfrm>
        </p:spPr>
        <p:txBody>
          <a:bodyPr/>
          <a:lstStyle/>
          <a:p>
            <a:r>
              <a:rPr lang="en-US" dirty="0"/>
              <a:t>#</a:t>
            </a:r>
          </a:p>
        </p:txBody>
      </p:sp>
      <p:sp>
        <p:nvSpPr>
          <p:cNvPr id="11" name="Text Placeholder 18">
            <a:extLst>
              <a:ext uri="{FF2B5EF4-FFF2-40B4-BE49-F238E27FC236}">
                <a16:creationId xmlns:a16="http://schemas.microsoft.com/office/drawing/2014/main" id="{9F646173-60C5-4751-BD48-2655865B8F83}"/>
              </a:ext>
            </a:extLst>
          </p:cNvPr>
          <p:cNvSpPr>
            <a:spLocks noGrp="1"/>
          </p:cNvSpPr>
          <p:nvPr>
            <p:ph type="body" sz="quarter" idx="31" hasCustomPrompt="1"/>
          </p:nvPr>
        </p:nvSpPr>
        <p:spPr>
          <a:xfrm>
            <a:off x="1637165" y="3112644"/>
            <a:ext cx="646112" cy="582612"/>
          </a:xfrm>
        </p:spPr>
        <p:txBody>
          <a:bodyPr/>
          <a:lstStyle/>
          <a:p>
            <a:r>
              <a:rPr lang="en-US" dirty="0"/>
              <a:t>#</a:t>
            </a:r>
          </a:p>
        </p:txBody>
      </p:sp>
      <p:sp>
        <p:nvSpPr>
          <p:cNvPr id="12" name="Text Placeholder 19">
            <a:extLst>
              <a:ext uri="{FF2B5EF4-FFF2-40B4-BE49-F238E27FC236}">
                <a16:creationId xmlns:a16="http://schemas.microsoft.com/office/drawing/2014/main" id="{95EEFE86-BAD2-463C-9D0F-273F561B7FCB}"/>
              </a:ext>
            </a:extLst>
          </p:cNvPr>
          <p:cNvSpPr>
            <a:spLocks noGrp="1"/>
          </p:cNvSpPr>
          <p:nvPr>
            <p:ph type="body" sz="quarter" idx="32" hasCustomPrompt="1"/>
          </p:nvPr>
        </p:nvSpPr>
        <p:spPr>
          <a:xfrm>
            <a:off x="1637165" y="3754833"/>
            <a:ext cx="646112" cy="582612"/>
          </a:xfrm>
        </p:spPr>
        <p:txBody>
          <a:bodyPr/>
          <a:lstStyle/>
          <a:p>
            <a:r>
              <a:rPr lang="en-US" dirty="0"/>
              <a:t>#</a:t>
            </a:r>
          </a:p>
        </p:txBody>
      </p:sp>
    </p:spTree>
    <p:extLst>
      <p:ext uri="{BB962C8B-B14F-4D97-AF65-F5344CB8AC3E}">
        <p14:creationId xmlns:p14="http://schemas.microsoft.com/office/powerpoint/2010/main" val="336630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Slide Number Placeholder 2"/>
          <p:cNvSpPr>
            <a:spLocks noGrp="1"/>
          </p:cNvSpPr>
          <p:nvPr>
            <p:ph type="sldNum" sz="quarter" idx="10"/>
          </p:nvPr>
        </p:nvSpPr>
        <p:spPr/>
        <p:txBody>
          <a:bodyPr/>
          <a:lstStyle/>
          <a:p>
            <a:fld id="{58EBEC73-BF10-4A05-B408-9EA6FF5AFB6F}" type="slidenum">
              <a:rPr lang="en-US" smtClean="0"/>
              <a:pPr/>
              <a:t>‹#›</a:t>
            </a:fld>
            <a:endParaRPr lang="en-US" dirty="0"/>
          </a:p>
        </p:txBody>
      </p:sp>
      <p:sp>
        <p:nvSpPr>
          <p:cNvPr id="7" name="Content Placeholder 6"/>
          <p:cNvSpPr>
            <a:spLocks noGrp="1"/>
          </p:cNvSpPr>
          <p:nvPr>
            <p:ph sz="quarter" idx="12"/>
          </p:nvPr>
        </p:nvSpPr>
        <p:spPr>
          <a:xfrm>
            <a:off x="743175" y="1432830"/>
            <a:ext cx="10437587" cy="415517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Picture Placeholder 4"/>
          <p:cNvSpPr>
            <a:spLocks noGrp="1" noChangeAspect="1"/>
          </p:cNvSpPr>
          <p:nvPr>
            <p:ph type="pic" sz="quarter" idx="13" hasCustomPrompt="1"/>
          </p:nvPr>
        </p:nvSpPr>
        <p:spPr>
          <a:xfrm>
            <a:off x="5779635" y="6111104"/>
            <a:ext cx="704088" cy="704088"/>
          </a:xfrm>
          <a:prstGeom prst="ellipse">
            <a:avLst/>
          </a:prstGeom>
        </p:spPr>
        <p:txBody>
          <a:bodyPr/>
          <a:lstStyle>
            <a:lvl1pPr algn="ctr">
              <a:defRPr sz="1050"/>
            </a:lvl1pPr>
          </a:lstStyle>
          <a:p>
            <a:r>
              <a:rPr lang="en-US" dirty="0"/>
              <a:t>Add logo</a:t>
            </a:r>
          </a:p>
        </p:txBody>
      </p:sp>
      <p:sp>
        <p:nvSpPr>
          <p:cNvPr id="10" name="Picture Placeholder 4"/>
          <p:cNvSpPr>
            <a:spLocks noGrp="1" noChangeAspect="1"/>
          </p:cNvSpPr>
          <p:nvPr>
            <p:ph type="pic" sz="quarter" idx="14" hasCustomPrompt="1"/>
          </p:nvPr>
        </p:nvSpPr>
        <p:spPr>
          <a:xfrm>
            <a:off x="4932443" y="1432830"/>
            <a:ext cx="2356106" cy="2356106"/>
          </a:xfrm>
          <a:prstGeom prst="ellipse">
            <a:avLst/>
          </a:prstGeom>
        </p:spPr>
        <p:txBody>
          <a:bodyPr/>
          <a:lstStyle>
            <a:lvl1pPr algn="ctr">
              <a:defRPr sz="1050"/>
            </a:lvl1pPr>
          </a:lstStyle>
          <a:p>
            <a:r>
              <a:rPr lang="en-US" dirty="0"/>
              <a:t>Add logo</a:t>
            </a:r>
          </a:p>
        </p:txBody>
      </p:sp>
      <p:sp>
        <p:nvSpPr>
          <p:cNvPr id="13" name="Picture Placeholder 4"/>
          <p:cNvSpPr>
            <a:spLocks noGrp="1" noChangeAspect="1"/>
          </p:cNvSpPr>
          <p:nvPr>
            <p:ph type="pic" sz="quarter" idx="15" hasCustomPrompt="1"/>
          </p:nvPr>
        </p:nvSpPr>
        <p:spPr>
          <a:xfrm>
            <a:off x="571458" y="213951"/>
            <a:ext cx="1765575" cy="1765575"/>
          </a:xfrm>
          <a:prstGeom prst="ellipse">
            <a:avLst/>
          </a:prstGeom>
        </p:spPr>
        <p:txBody>
          <a:bodyPr/>
          <a:lstStyle>
            <a:lvl1pPr algn="ctr">
              <a:defRPr sz="1050"/>
            </a:lvl1pPr>
          </a:lstStyle>
          <a:p>
            <a:r>
              <a:rPr lang="en-US" dirty="0"/>
              <a:t>Add logo</a:t>
            </a:r>
          </a:p>
        </p:txBody>
      </p:sp>
    </p:spTree>
    <p:extLst>
      <p:ext uri="{BB962C8B-B14F-4D97-AF65-F5344CB8AC3E}">
        <p14:creationId xmlns:p14="http://schemas.microsoft.com/office/powerpoint/2010/main" val="345873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8EBEC73-BF10-4A05-B408-9EA6FF5AFB6F}" type="slidenum">
              <a:rPr lang="en-US" smtClean="0"/>
              <a:pPr/>
              <a:t>‹#›</a:t>
            </a:fld>
            <a:endParaRPr lang="en-US" dirty="0"/>
          </a:p>
        </p:txBody>
      </p:sp>
      <p:sp>
        <p:nvSpPr>
          <p:cNvPr id="4" name="Rectangle 3"/>
          <p:cNvSpPr/>
          <p:nvPr userDrawn="1"/>
        </p:nvSpPr>
        <p:spPr>
          <a:xfrm>
            <a:off x="0" y="0"/>
            <a:ext cx="12192000" cy="617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Picture Placeholder 4"/>
          <p:cNvSpPr>
            <a:spLocks noGrp="1"/>
          </p:cNvSpPr>
          <p:nvPr>
            <p:ph type="pic" sz="quarter" idx="11" hasCustomPrompt="1"/>
          </p:nvPr>
        </p:nvSpPr>
        <p:spPr>
          <a:xfrm>
            <a:off x="1110843" y="1718217"/>
            <a:ext cx="3687762" cy="3687762"/>
          </a:xfrm>
          <a:prstGeom prst="ellipse">
            <a:avLst/>
          </a:prstGeom>
          <a:solidFill>
            <a:schemeClr val="bg1"/>
          </a:solidFill>
        </p:spPr>
        <p:txBody>
          <a:bodyPr/>
          <a:lstStyle>
            <a:lvl1pPr algn="ctr">
              <a:defRPr baseline="0"/>
            </a:lvl1pPr>
          </a:lstStyle>
          <a:p>
            <a:r>
              <a:rPr lang="en-US" dirty="0"/>
              <a:t>Click to place logo</a:t>
            </a:r>
          </a:p>
        </p:txBody>
      </p:sp>
    </p:spTree>
    <p:extLst>
      <p:ext uri="{BB962C8B-B14F-4D97-AF65-F5344CB8AC3E}">
        <p14:creationId xmlns:p14="http://schemas.microsoft.com/office/powerpoint/2010/main" val="330088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genda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2388"/>
            <a:ext cx="10440988" cy="907621"/>
          </a:xfrm>
        </p:spPr>
        <p:txBody>
          <a:bodyPr anchor="t"/>
          <a:lstStyle>
            <a:lvl1pPr>
              <a:defRPr b="1"/>
            </a:lvl1pPr>
          </a:lstStyle>
          <a:p>
            <a:r>
              <a:rPr lang="en-US" dirty="0"/>
              <a:t>00: Title</a:t>
            </a:r>
          </a:p>
        </p:txBody>
      </p:sp>
      <p:sp>
        <p:nvSpPr>
          <p:cNvPr id="8" name="Text Placeholder 7"/>
          <p:cNvSpPr>
            <a:spLocks noGrp="1"/>
          </p:cNvSpPr>
          <p:nvPr>
            <p:ph type="body" sz="quarter" idx="13"/>
          </p:nvPr>
        </p:nvSpPr>
        <p:spPr>
          <a:xfrm>
            <a:off x="0" y="-481184"/>
            <a:ext cx="10440988" cy="429165"/>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9" name="Text Placeholder 8"/>
          <p:cNvSpPr>
            <a:spLocks noGrp="1"/>
          </p:cNvSpPr>
          <p:nvPr>
            <p:ph type="body" sz="quarter" idx="14" hasCustomPrompt="1"/>
          </p:nvPr>
        </p:nvSpPr>
        <p:spPr>
          <a:xfrm>
            <a:off x="1637165" y="1828266"/>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20" name="Text Placeholder 8"/>
          <p:cNvSpPr>
            <a:spLocks noGrp="1"/>
          </p:cNvSpPr>
          <p:nvPr>
            <p:ph type="body" sz="quarter" idx="21"/>
          </p:nvPr>
        </p:nvSpPr>
        <p:spPr>
          <a:xfrm>
            <a:off x="2410675" y="1829316"/>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1" name="Text Placeholder 8"/>
          <p:cNvSpPr>
            <a:spLocks noGrp="1"/>
          </p:cNvSpPr>
          <p:nvPr>
            <p:ph type="body" sz="quarter" idx="22"/>
          </p:nvPr>
        </p:nvSpPr>
        <p:spPr>
          <a:xfrm>
            <a:off x="2410675" y="2458241"/>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2" name="Text Placeholder 8"/>
          <p:cNvSpPr>
            <a:spLocks noGrp="1"/>
          </p:cNvSpPr>
          <p:nvPr>
            <p:ph type="body" sz="quarter" idx="23"/>
          </p:nvPr>
        </p:nvSpPr>
        <p:spPr>
          <a:xfrm>
            <a:off x="2410675" y="3095633"/>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3" name="Text Placeholder 8"/>
          <p:cNvSpPr>
            <a:spLocks noGrp="1"/>
          </p:cNvSpPr>
          <p:nvPr>
            <p:ph type="body" sz="quarter" idx="24"/>
          </p:nvPr>
        </p:nvSpPr>
        <p:spPr>
          <a:xfrm>
            <a:off x="2410675" y="3733025"/>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30"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39" name="Text Placeholder 8"/>
          <p:cNvSpPr>
            <a:spLocks noGrp="1"/>
          </p:cNvSpPr>
          <p:nvPr>
            <p:ph type="body" sz="quarter" idx="30" hasCustomPrompt="1"/>
          </p:nvPr>
        </p:nvSpPr>
        <p:spPr>
          <a:xfrm>
            <a:off x="1637165" y="247045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1" name="Text Placeholder 8"/>
          <p:cNvSpPr>
            <a:spLocks noGrp="1"/>
          </p:cNvSpPr>
          <p:nvPr>
            <p:ph type="body" sz="quarter" idx="31" hasCustomPrompt="1"/>
          </p:nvPr>
        </p:nvSpPr>
        <p:spPr>
          <a:xfrm>
            <a:off x="1637165" y="3112644"/>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3" name="Text Placeholder 8"/>
          <p:cNvSpPr>
            <a:spLocks noGrp="1"/>
          </p:cNvSpPr>
          <p:nvPr>
            <p:ph type="body" sz="quarter" idx="32" hasCustomPrompt="1"/>
          </p:nvPr>
        </p:nvSpPr>
        <p:spPr>
          <a:xfrm>
            <a:off x="1637165" y="3754833"/>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Tree>
    <p:extLst>
      <p:ext uri="{BB962C8B-B14F-4D97-AF65-F5344CB8AC3E}">
        <p14:creationId xmlns:p14="http://schemas.microsoft.com/office/powerpoint/2010/main" val="350373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Agenda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2388"/>
            <a:ext cx="10440988" cy="907621"/>
          </a:xfrm>
        </p:spPr>
        <p:txBody>
          <a:bodyPr anchor="t"/>
          <a:lstStyle>
            <a:lvl1pPr>
              <a:defRPr sz="4000" b="1"/>
            </a:lvl1pPr>
          </a:lstStyle>
          <a:p>
            <a:r>
              <a:rPr lang="en-US" dirty="0"/>
              <a:t>00: Title</a:t>
            </a:r>
          </a:p>
        </p:txBody>
      </p:sp>
      <p:sp>
        <p:nvSpPr>
          <p:cNvPr id="8" name="Text Placeholder 7"/>
          <p:cNvSpPr>
            <a:spLocks noGrp="1"/>
          </p:cNvSpPr>
          <p:nvPr>
            <p:ph type="body" sz="quarter" idx="13"/>
          </p:nvPr>
        </p:nvSpPr>
        <p:spPr>
          <a:xfrm>
            <a:off x="0" y="-481184"/>
            <a:ext cx="10440988" cy="429165"/>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9" name="Text Placeholder 8"/>
          <p:cNvSpPr>
            <a:spLocks noGrp="1"/>
          </p:cNvSpPr>
          <p:nvPr>
            <p:ph type="body" sz="quarter" idx="14" hasCustomPrompt="1"/>
          </p:nvPr>
        </p:nvSpPr>
        <p:spPr>
          <a:xfrm>
            <a:off x="1637165" y="1828266"/>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20" name="Text Placeholder 8"/>
          <p:cNvSpPr>
            <a:spLocks noGrp="1"/>
          </p:cNvSpPr>
          <p:nvPr>
            <p:ph type="body" sz="quarter" idx="21"/>
          </p:nvPr>
        </p:nvSpPr>
        <p:spPr>
          <a:xfrm>
            <a:off x="2410675" y="1829316"/>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1" name="Text Placeholder 8"/>
          <p:cNvSpPr>
            <a:spLocks noGrp="1"/>
          </p:cNvSpPr>
          <p:nvPr>
            <p:ph type="body" sz="quarter" idx="22"/>
          </p:nvPr>
        </p:nvSpPr>
        <p:spPr>
          <a:xfrm>
            <a:off x="2410675" y="2458241"/>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2" name="Text Placeholder 8"/>
          <p:cNvSpPr>
            <a:spLocks noGrp="1"/>
          </p:cNvSpPr>
          <p:nvPr>
            <p:ph type="body" sz="quarter" idx="23"/>
          </p:nvPr>
        </p:nvSpPr>
        <p:spPr>
          <a:xfrm>
            <a:off x="2410675" y="3095633"/>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3" name="Text Placeholder 8"/>
          <p:cNvSpPr>
            <a:spLocks noGrp="1"/>
          </p:cNvSpPr>
          <p:nvPr>
            <p:ph type="body" sz="quarter" idx="24"/>
          </p:nvPr>
        </p:nvSpPr>
        <p:spPr>
          <a:xfrm>
            <a:off x="2410675" y="3733025"/>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30"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39" name="Text Placeholder 8"/>
          <p:cNvSpPr>
            <a:spLocks noGrp="1"/>
          </p:cNvSpPr>
          <p:nvPr>
            <p:ph type="body" sz="quarter" idx="30" hasCustomPrompt="1"/>
          </p:nvPr>
        </p:nvSpPr>
        <p:spPr>
          <a:xfrm>
            <a:off x="1637165" y="247045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1" name="Text Placeholder 8"/>
          <p:cNvSpPr>
            <a:spLocks noGrp="1"/>
          </p:cNvSpPr>
          <p:nvPr>
            <p:ph type="body" sz="quarter" idx="31" hasCustomPrompt="1"/>
          </p:nvPr>
        </p:nvSpPr>
        <p:spPr>
          <a:xfrm>
            <a:off x="1637165" y="3112644"/>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3" name="Text Placeholder 8"/>
          <p:cNvSpPr>
            <a:spLocks noGrp="1"/>
          </p:cNvSpPr>
          <p:nvPr>
            <p:ph type="body" sz="quarter" idx="32" hasCustomPrompt="1"/>
          </p:nvPr>
        </p:nvSpPr>
        <p:spPr>
          <a:xfrm>
            <a:off x="1637165" y="3754833"/>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pic>
        <p:nvPicPr>
          <p:cNvPr id="13" name="Picture 12">
            <a:extLst>
              <a:ext uri="{FF2B5EF4-FFF2-40B4-BE49-F238E27FC236}">
                <a16:creationId xmlns:a16="http://schemas.microsoft.com/office/drawing/2014/main" id="{31E4154E-1575-5B40-B934-3DCDB9FD35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Tree>
    <p:extLst>
      <p:ext uri="{BB962C8B-B14F-4D97-AF65-F5344CB8AC3E}">
        <p14:creationId xmlns:p14="http://schemas.microsoft.com/office/powerpoint/2010/main" val="5379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9" name="Chart Placeholder 8"/>
          <p:cNvSpPr>
            <a:spLocks noGrp="1"/>
          </p:cNvSpPr>
          <p:nvPr>
            <p:ph type="chart" sz="quarter" idx="14"/>
          </p:nvPr>
        </p:nvSpPr>
        <p:spPr>
          <a:xfrm>
            <a:off x="731838" y="1493838"/>
            <a:ext cx="10275685" cy="4513261"/>
          </a:xfrm>
        </p:spPr>
        <p:txBody>
          <a:bodyPr/>
          <a:lstStyle/>
          <a:p>
            <a:r>
              <a:rPr lang="en-US" dirty="0"/>
              <a:t>Click icon to add chart</a:t>
            </a:r>
          </a:p>
        </p:txBody>
      </p:sp>
      <p:sp>
        <p:nvSpPr>
          <p:cNvPr id="12" name="Text Placeholder 7"/>
          <p:cNvSpPr>
            <a:spLocks noGrp="1"/>
          </p:cNvSpPr>
          <p:nvPr>
            <p:ph type="body" sz="quarter" idx="18"/>
          </p:nvPr>
        </p:nvSpPr>
        <p:spPr>
          <a:xfrm>
            <a:off x="0" y="-464551"/>
            <a:ext cx="1044098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8"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278717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46CC9F-955D-41C5-A5C9-230D17C2A50E}" type="datetimeFigureOut">
              <a:rPr lang="en-US" smtClean="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4C914-A3C4-468E-89C0-F5B2D705111B}" type="slidenum">
              <a:rPr lang="en-US" smtClean="0"/>
              <a:t>‹#›</a:t>
            </a:fld>
            <a:endParaRPr lang="en-US" dirty="0"/>
          </a:p>
        </p:txBody>
      </p:sp>
    </p:spTree>
    <p:extLst>
      <p:ext uri="{BB962C8B-B14F-4D97-AF65-F5344CB8AC3E}">
        <p14:creationId xmlns:p14="http://schemas.microsoft.com/office/powerpoint/2010/main" val="78930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Image Left and Conten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3587321" y="1277518"/>
            <a:ext cx="2252662" cy="4878386"/>
          </a:xfrm>
          <a:custGeom>
            <a:avLst/>
            <a:gdLst>
              <a:gd name="connsiteX0" fmla="*/ 235580 w 2252662"/>
              <a:gd name="connsiteY0" fmla="*/ 0 h 4878386"/>
              <a:gd name="connsiteX1" fmla="*/ 465888 w 2252662"/>
              <a:gd name="connsiteY1" fmla="*/ 0 h 4878386"/>
              <a:gd name="connsiteX2" fmla="*/ 488220 w 2252662"/>
              <a:gd name="connsiteY2" fmla="*/ 9507 h 4878386"/>
              <a:gd name="connsiteX3" fmla="*/ 497651 w 2252662"/>
              <a:gd name="connsiteY3" fmla="*/ 32407 h 4878386"/>
              <a:gd name="connsiteX4" fmla="*/ 497651 w 2252662"/>
              <a:gd name="connsiteY4" fmla="*/ 43651 h 4878386"/>
              <a:gd name="connsiteX5" fmla="*/ 633975 w 2252662"/>
              <a:gd name="connsiteY5" fmla="*/ 179896 h 4878386"/>
              <a:gd name="connsiteX6" fmla="*/ 1618687 w 2252662"/>
              <a:gd name="connsiteY6" fmla="*/ 179896 h 4878386"/>
              <a:gd name="connsiteX7" fmla="*/ 1755012 w 2252662"/>
              <a:gd name="connsiteY7" fmla="*/ 43651 h 4878386"/>
              <a:gd name="connsiteX8" fmla="*/ 1755012 w 2252662"/>
              <a:gd name="connsiteY8" fmla="*/ 32407 h 4878386"/>
              <a:gd name="connsiteX9" fmla="*/ 1764442 w 2252662"/>
              <a:gd name="connsiteY9" fmla="*/ 9507 h 4878386"/>
              <a:gd name="connsiteX10" fmla="*/ 1786774 w 2252662"/>
              <a:gd name="connsiteY10" fmla="*/ 0 h 4878386"/>
              <a:gd name="connsiteX11" fmla="*/ 2017083 w 2252662"/>
              <a:gd name="connsiteY11" fmla="*/ 0 h 4878386"/>
              <a:gd name="connsiteX12" fmla="*/ 2064625 w 2252662"/>
              <a:gd name="connsiteY12" fmla="*/ 4772 h 4878386"/>
              <a:gd name="connsiteX13" fmla="*/ 2252662 w 2252662"/>
              <a:gd name="connsiteY13" fmla="*/ 235453 h 4878386"/>
              <a:gd name="connsiteX14" fmla="*/ 2252662 w 2252662"/>
              <a:gd name="connsiteY14" fmla="*/ 4642933 h 4878386"/>
              <a:gd name="connsiteX15" fmla="*/ 2017072 w 2252662"/>
              <a:gd name="connsiteY15" fmla="*/ 4878386 h 4878386"/>
              <a:gd name="connsiteX16" fmla="*/ 1855223 w 2252662"/>
              <a:gd name="connsiteY16" fmla="*/ 4878386 h 4878386"/>
              <a:gd name="connsiteX17" fmla="*/ 1703486 w 2252662"/>
              <a:gd name="connsiteY17" fmla="*/ 4878386 h 4878386"/>
              <a:gd name="connsiteX18" fmla="*/ 1561535 w 2252662"/>
              <a:gd name="connsiteY18" fmla="*/ 4878386 h 4878386"/>
              <a:gd name="connsiteX19" fmla="*/ 1429044 w 2252662"/>
              <a:gd name="connsiteY19" fmla="*/ 4878386 h 4878386"/>
              <a:gd name="connsiteX20" fmla="*/ 1305686 w 2252662"/>
              <a:gd name="connsiteY20" fmla="*/ 4878386 h 4878386"/>
              <a:gd name="connsiteX21" fmla="*/ 1191136 w 2252662"/>
              <a:gd name="connsiteY21" fmla="*/ 4878386 h 4878386"/>
              <a:gd name="connsiteX22" fmla="*/ 1085067 w 2252662"/>
              <a:gd name="connsiteY22" fmla="*/ 4878386 h 4878386"/>
              <a:gd name="connsiteX23" fmla="*/ 987153 w 2252662"/>
              <a:gd name="connsiteY23" fmla="*/ 4878386 h 4878386"/>
              <a:gd name="connsiteX24" fmla="*/ 897068 w 2252662"/>
              <a:gd name="connsiteY24" fmla="*/ 4878386 h 4878386"/>
              <a:gd name="connsiteX25" fmla="*/ 814485 w 2252662"/>
              <a:gd name="connsiteY25" fmla="*/ 4878386 h 4878386"/>
              <a:gd name="connsiteX26" fmla="*/ 670522 w 2252662"/>
              <a:gd name="connsiteY26" fmla="*/ 4878386 h 4878386"/>
              <a:gd name="connsiteX27" fmla="*/ 552656 w 2252662"/>
              <a:gd name="connsiteY27" fmla="*/ 4878386 h 4878386"/>
              <a:gd name="connsiteX28" fmla="*/ 458275 w 2252662"/>
              <a:gd name="connsiteY28" fmla="*/ 4878386 h 4878386"/>
              <a:gd name="connsiteX29" fmla="*/ 384772 w 2252662"/>
              <a:gd name="connsiteY29" fmla="*/ 4878386 h 4878386"/>
              <a:gd name="connsiteX30" fmla="*/ 329535 w 2252662"/>
              <a:gd name="connsiteY30" fmla="*/ 4878386 h 4878386"/>
              <a:gd name="connsiteX31" fmla="*/ 289956 w 2252662"/>
              <a:gd name="connsiteY31" fmla="*/ 4878386 h 4878386"/>
              <a:gd name="connsiteX32" fmla="*/ 263426 w 2252662"/>
              <a:gd name="connsiteY32" fmla="*/ 4878386 h 4878386"/>
              <a:gd name="connsiteX33" fmla="*/ 247333 w 2252662"/>
              <a:gd name="connsiteY33" fmla="*/ 4878386 h 4878386"/>
              <a:gd name="connsiteX34" fmla="*/ 239069 w 2252662"/>
              <a:gd name="connsiteY34" fmla="*/ 4878386 h 4878386"/>
              <a:gd name="connsiteX35" fmla="*/ 235590 w 2252662"/>
              <a:gd name="connsiteY35" fmla="*/ 4878386 h 4878386"/>
              <a:gd name="connsiteX36" fmla="*/ 0 w 2252662"/>
              <a:gd name="connsiteY36" fmla="*/ 4642933 h 4878386"/>
              <a:gd name="connsiteX37" fmla="*/ 0 w 2252662"/>
              <a:gd name="connsiteY37" fmla="*/ 235453 h 4878386"/>
              <a:gd name="connsiteX38" fmla="*/ 188037 w 2252662"/>
              <a:gd name="connsiteY38" fmla="*/ 4772 h 487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52662" h="4878386">
                <a:moveTo>
                  <a:pt x="235580" y="0"/>
                </a:moveTo>
                <a:lnTo>
                  <a:pt x="465888" y="0"/>
                </a:lnTo>
                <a:lnTo>
                  <a:pt x="488220" y="9507"/>
                </a:lnTo>
                <a:cubicBezTo>
                  <a:pt x="494011" y="15376"/>
                  <a:pt x="497651" y="23478"/>
                  <a:pt x="497651" y="32407"/>
                </a:cubicBezTo>
                <a:cubicBezTo>
                  <a:pt x="497651" y="43651"/>
                  <a:pt x="497651" y="43651"/>
                  <a:pt x="497651" y="43651"/>
                </a:cubicBezTo>
                <a:cubicBezTo>
                  <a:pt x="497651" y="119049"/>
                  <a:pt x="558533" y="179896"/>
                  <a:pt x="633975" y="179896"/>
                </a:cubicBezTo>
                <a:cubicBezTo>
                  <a:pt x="1618687" y="179896"/>
                  <a:pt x="1618687" y="179896"/>
                  <a:pt x="1618687" y="179896"/>
                </a:cubicBezTo>
                <a:cubicBezTo>
                  <a:pt x="1694129" y="179896"/>
                  <a:pt x="1755012" y="119049"/>
                  <a:pt x="1755012" y="43651"/>
                </a:cubicBezTo>
                <a:cubicBezTo>
                  <a:pt x="1755012" y="32407"/>
                  <a:pt x="1755012" y="32407"/>
                  <a:pt x="1755012" y="32407"/>
                </a:cubicBezTo>
                <a:cubicBezTo>
                  <a:pt x="1755012" y="23478"/>
                  <a:pt x="1758651" y="15376"/>
                  <a:pt x="1764442" y="9507"/>
                </a:cubicBezTo>
                <a:lnTo>
                  <a:pt x="1786774" y="0"/>
                </a:lnTo>
                <a:lnTo>
                  <a:pt x="2017083" y="0"/>
                </a:lnTo>
                <a:lnTo>
                  <a:pt x="2064625" y="4772"/>
                </a:lnTo>
                <a:cubicBezTo>
                  <a:pt x="2172102" y="26682"/>
                  <a:pt x="2252662" y="121446"/>
                  <a:pt x="2252662" y="235453"/>
                </a:cubicBezTo>
                <a:lnTo>
                  <a:pt x="2252662" y="4642933"/>
                </a:lnTo>
                <a:cubicBezTo>
                  <a:pt x="2252662" y="4773226"/>
                  <a:pt x="2147441" y="4878386"/>
                  <a:pt x="2017072" y="4878386"/>
                </a:cubicBezTo>
                <a:lnTo>
                  <a:pt x="1855223" y="4878386"/>
                </a:lnTo>
                <a:lnTo>
                  <a:pt x="1703486" y="4878386"/>
                </a:lnTo>
                <a:lnTo>
                  <a:pt x="1561535" y="4878386"/>
                </a:lnTo>
                <a:lnTo>
                  <a:pt x="1429044" y="4878386"/>
                </a:lnTo>
                <a:lnTo>
                  <a:pt x="1305686" y="4878386"/>
                </a:lnTo>
                <a:lnTo>
                  <a:pt x="1191136" y="4878386"/>
                </a:lnTo>
                <a:lnTo>
                  <a:pt x="1085067" y="4878386"/>
                </a:lnTo>
                <a:lnTo>
                  <a:pt x="987153" y="4878386"/>
                </a:lnTo>
                <a:lnTo>
                  <a:pt x="897068" y="4878386"/>
                </a:lnTo>
                <a:lnTo>
                  <a:pt x="814485" y="4878386"/>
                </a:lnTo>
                <a:lnTo>
                  <a:pt x="670522" y="4878386"/>
                </a:lnTo>
                <a:lnTo>
                  <a:pt x="552656" y="4878386"/>
                </a:lnTo>
                <a:lnTo>
                  <a:pt x="458275" y="4878386"/>
                </a:lnTo>
                <a:lnTo>
                  <a:pt x="384772" y="4878386"/>
                </a:lnTo>
                <a:lnTo>
                  <a:pt x="329535" y="4878386"/>
                </a:lnTo>
                <a:lnTo>
                  <a:pt x="289956" y="4878386"/>
                </a:lnTo>
                <a:lnTo>
                  <a:pt x="263426" y="4878386"/>
                </a:lnTo>
                <a:lnTo>
                  <a:pt x="247333" y="4878386"/>
                </a:lnTo>
                <a:lnTo>
                  <a:pt x="239069" y="4878386"/>
                </a:lnTo>
                <a:lnTo>
                  <a:pt x="235590" y="4878386"/>
                </a:lnTo>
                <a:cubicBezTo>
                  <a:pt x="105221" y="4878386"/>
                  <a:pt x="0" y="4773226"/>
                  <a:pt x="0" y="4642933"/>
                </a:cubicBezTo>
                <a:cubicBezTo>
                  <a:pt x="0" y="235453"/>
                  <a:pt x="0" y="235453"/>
                  <a:pt x="0" y="235453"/>
                </a:cubicBezTo>
                <a:cubicBezTo>
                  <a:pt x="0" y="121446"/>
                  <a:pt x="80560" y="26682"/>
                  <a:pt x="188037" y="4772"/>
                </a:cubicBezTo>
                <a:close/>
              </a:path>
            </a:pathLst>
          </a:custGeom>
          <a:ln w="3175">
            <a:noFill/>
            <a:prstDash val="dash"/>
          </a:ln>
        </p:spPr>
        <p:txBody>
          <a:bodyPr wrap="square">
            <a:noAutofit/>
          </a:bodyPr>
          <a:lstStyle/>
          <a:p>
            <a:r>
              <a:rPr lang="en-US" dirty="0"/>
              <a:t>Click icon to add picture</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8" name="Text Placeholder 7"/>
          <p:cNvSpPr>
            <a:spLocks noGrp="1"/>
          </p:cNvSpPr>
          <p:nvPr>
            <p:ph type="body" sz="quarter" idx="13"/>
          </p:nvPr>
        </p:nvSpPr>
        <p:spPr>
          <a:xfrm>
            <a:off x="0" y="-464551"/>
            <a:ext cx="1044244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17" name="Picture Placeholder 16"/>
          <p:cNvSpPr>
            <a:spLocks noGrp="1"/>
          </p:cNvSpPr>
          <p:nvPr>
            <p:ph type="pic" sz="quarter" idx="15"/>
          </p:nvPr>
        </p:nvSpPr>
        <p:spPr>
          <a:xfrm>
            <a:off x="765176" y="1277938"/>
            <a:ext cx="2371725" cy="4878387"/>
          </a:xfrm>
          <a:custGeom>
            <a:avLst/>
            <a:gdLst>
              <a:gd name="connsiteX0" fmla="*/ 189682 w 2371725"/>
              <a:gd name="connsiteY0" fmla="*/ 0 h 4878387"/>
              <a:gd name="connsiteX1" fmla="*/ 370690 w 2371725"/>
              <a:gd name="connsiteY1" fmla="*/ 0 h 4878387"/>
              <a:gd name="connsiteX2" fmla="*/ 540388 w 2371725"/>
              <a:gd name="connsiteY2" fmla="*/ 0 h 4878387"/>
              <a:gd name="connsiteX3" fmla="*/ 699142 w 2371725"/>
              <a:gd name="connsiteY3" fmla="*/ 0 h 4878387"/>
              <a:gd name="connsiteX4" fmla="*/ 847317 w 2371725"/>
              <a:gd name="connsiteY4" fmla="*/ 0 h 4878387"/>
              <a:gd name="connsiteX5" fmla="*/ 985277 w 2371725"/>
              <a:gd name="connsiteY5" fmla="*/ 0 h 4878387"/>
              <a:gd name="connsiteX6" fmla="*/ 1113387 w 2371725"/>
              <a:gd name="connsiteY6" fmla="*/ 0 h 4878387"/>
              <a:gd name="connsiteX7" fmla="*/ 1232011 w 2371725"/>
              <a:gd name="connsiteY7" fmla="*/ 0 h 4878387"/>
              <a:gd name="connsiteX8" fmla="*/ 1341516 w 2371725"/>
              <a:gd name="connsiteY8" fmla="*/ 0 h 4878387"/>
              <a:gd name="connsiteX9" fmla="*/ 1442265 w 2371725"/>
              <a:gd name="connsiteY9" fmla="*/ 0 h 4878387"/>
              <a:gd name="connsiteX10" fmla="*/ 1534623 w 2371725"/>
              <a:gd name="connsiteY10" fmla="*/ 0 h 4878387"/>
              <a:gd name="connsiteX11" fmla="*/ 1618956 w 2371725"/>
              <a:gd name="connsiteY11" fmla="*/ 0 h 4878387"/>
              <a:gd name="connsiteX12" fmla="*/ 1695627 w 2371725"/>
              <a:gd name="connsiteY12" fmla="*/ 0 h 4878387"/>
              <a:gd name="connsiteX13" fmla="*/ 1827446 w 2371725"/>
              <a:gd name="connsiteY13" fmla="*/ 0 h 4878387"/>
              <a:gd name="connsiteX14" fmla="*/ 1932998 w 2371725"/>
              <a:gd name="connsiteY14" fmla="*/ 0 h 4878387"/>
              <a:gd name="connsiteX15" fmla="*/ 2015203 w 2371725"/>
              <a:gd name="connsiteY15" fmla="*/ 0 h 4878387"/>
              <a:gd name="connsiteX16" fmla="*/ 2076977 w 2371725"/>
              <a:gd name="connsiteY16" fmla="*/ 0 h 4878387"/>
              <a:gd name="connsiteX17" fmla="*/ 2121241 w 2371725"/>
              <a:gd name="connsiteY17" fmla="*/ 0 h 4878387"/>
              <a:gd name="connsiteX18" fmla="*/ 2150913 w 2371725"/>
              <a:gd name="connsiteY18" fmla="*/ 0 h 4878387"/>
              <a:gd name="connsiteX19" fmla="*/ 2168910 w 2371725"/>
              <a:gd name="connsiteY19" fmla="*/ 0 h 4878387"/>
              <a:gd name="connsiteX20" fmla="*/ 2178152 w 2371725"/>
              <a:gd name="connsiteY20" fmla="*/ 0 h 4878387"/>
              <a:gd name="connsiteX21" fmla="*/ 2182043 w 2371725"/>
              <a:gd name="connsiteY21" fmla="*/ 0 h 4878387"/>
              <a:gd name="connsiteX22" fmla="*/ 2371725 w 2371725"/>
              <a:gd name="connsiteY22" fmla="*/ 189684 h 4878387"/>
              <a:gd name="connsiteX23" fmla="*/ 2371725 w 2371725"/>
              <a:gd name="connsiteY23" fmla="*/ 4688703 h 4878387"/>
              <a:gd name="connsiteX24" fmla="*/ 2182043 w 2371725"/>
              <a:gd name="connsiteY24" fmla="*/ 4878387 h 4878387"/>
              <a:gd name="connsiteX25" fmla="*/ 2001036 w 2371725"/>
              <a:gd name="connsiteY25" fmla="*/ 4878387 h 4878387"/>
              <a:gd name="connsiteX26" fmla="*/ 1831337 w 2371725"/>
              <a:gd name="connsiteY26" fmla="*/ 4878387 h 4878387"/>
              <a:gd name="connsiteX27" fmla="*/ 1672583 w 2371725"/>
              <a:gd name="connsiteY27" fmla="*/ 4878387 h 4878387"/>
              <a:gd name="connsiteX28" fmla="*/ 1524408 w 2371725"/>
              <a:gd name="connsiteY28" fmla="*/ 4878387 h 4878387"/>
              <a:gd name="connsiteX29" fmla="*/ 1386449 w 2371725"/>
              <a:gd name="connsiteY29" fmla="*/ 4878387 h 4878387"/>
              <a:gd name="connsiteX30" fmla="*/ 1258339 w 2371725"/>
              <a:gd name="connsiteY30" fmla="*/ 4878387 h 4878387"/>
              <a:gd name="connsiteX31" fmla="*/ 1139714 w 2371725"/>
              <a:gd name="connsiteY31" fmla="*/ 4878387 h 4878387"/>
              <a:gd name="connsiteX32" fmla="*/ 1030209 w 2371725"/>
              <a:gd name="connsiteY32" fmla="*/ 4878387 h 4878387"/>
              <a:gd name="connsiteX33" fmla="*/ 929460 w 2371725"/>
              <a:gd name="connsiteY33" fmla="*/ 4878387 h 4878387"/>
              <a:gd name="connsiteX34" fmla="*/ 837102 w 2371725"/>
              <a:gd name="connsiteY34" fmla="*/ 4878387 h 4878387"/>
              <a:gd name="connsiteX35" fmla="*/ 752770 w 2371725"/>
              <a:gd name="connsiteY35" fmla="*/ 4878387 h 4878387"/>
              <a:gd name="connsiteX36" fmla="*/ 676098 w 2371725"/>
              <a:gd name="connsiteY36" fmla="*/ 4878387 h 4878387"/>
              <a:gd name="connsiteX37" fmla="*/ 544279 w 2371725"/>
              <a:gd name="connsiteY37" fmla="*/ 4878387 h 4878387"/>
              <a:gd name="connsiteX38" fmla="*/ 438727 w 2371725"/>
              <a:gd name="connsiteY38" fmla="*/ 4878387 h 4878387"/>
              <a:gd name="connsiteX39" fmla="*/ 356523 w 2371725"/>
              <a:gd name="connsiteY39" fmla="*/ 4878387 h 4878387"/>
              <a:gd name="connsiteX40" fmla="*/ 294748 w 2371725"/>
              <a:gd name="connsiteY40" fmla="*/ 4878387 h 4878387"/>
              <a:gd name="connsiteX41" fmla="*/ 250484 w 2371725"/>
              <a:gd name="connsiteY41" fmla="*/ 4878387 h 4878387"/>
              <a:gd name="connsiteX42" fmla="*/ 220813 w 2371725"/>
              <a:gd name="connsiteY42" fmla="*/ 4878387 h 4878387"/>
              <a:gd name="connsiteX43" fmla="*/ 202815 w 2371725"/>
              <a:gd name="connsiteY43" fmla="*/ 4878387 h 4878387"/>
              <a:gd name="connsiteX44" fmla="*/ 193573 w 2371725"/>
              <a:gd name="connsiteY44" fmla="*/ 4878387 h 4878387"/>
              <a:gd name="connsiteX45" fmla="*/ 189682 w 2371725"/>
              <a:gd name="connsiteY45" fmla="*/ 4878387 h 4878387"/>
              <a:gd name="connsiteX46" fmla="*/ 0 w 2371725"/>
              <a:gd name="connsiteY46" fmla="*/ 4688703 h 4878387"/>
              <a:gd name="connsiteX47" fmla="*/ 0 w 2371725"/>
              <a:gd name="connsiteY47" fmla="*/ 189684 h 4878387"/>
              <a:gd name="connsiteX48" fmla="*/ 189682 w 2371725"/>
              <a:gd name="connsiteY48" fmla="*/ 0 h 48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71725" h="4878387">
                <a:moveTo>
                  <a:pt x="189682" y="0"/>
                </a:moveTo>
                <a:lnTo>
                  <a:pt x="370690" y="0"/>
                </a:lnTo>
                <a:lnTo>
                  <a:pt x="540388" y="0"/>
                </a:lnTo>
                <a:lnTo>
                  <a:pt x="699142" y="0"/>
                </a:lnTo>
                <a:lnTo>
                  <a:pt x="847317" y="0"/>
                </a:lnTo>
                <a:lnTo>
                  <a:pt x="985277" y="0"/>
                </a:lnTo>
                <a:lnTo>
                  <a:pt x="1113387" y="0"/>
                </a:lnTo>
                <a:lnTo>
                  <a:pt x="1232011" y="0"/>
                </a:lnTo>
                <a:lnTo>
                  <a:pt x="1341516" y="0"/>
                </a:lnTo>
                <a:lnTo>
                  <a:pt x="1442265" y="0"/>
                </a:lnTo>
                <a:lnTo>
                  <a:pt x="1534623" y="0"/>
                </a:lnTo>
                <a:lnTo>
                  <a:pt x="1618956" y="0"/>
                </a:lnTo>
                <a:lnTo>
                  <a:pt x="1695627" y="0"/>
                </a:lnTo>
                <a:lnTo>
                  <a:pt x="1827446" y="0"/>
                </a:lnTo>
                <a:lnTo>
                  <a:pt x="1932998" y="0"/>
                </a:lnTo>
                <a:lnTo>
                  <a:pt x="2015203" y="0"/>
                </a:lnTo>
                <a:lnTo>
                  <a:pt x="2076977" y="0"/>
                </a:lnTo>
                <a:lnTo>
                  <a:pt x="2121241" y="0"/>
                </a:lnTo>
                <a:lnTo>
                  <a:pt x="2150913" y="0"/>
                </a:lnTo>
                <a:lnTo>
                  <a:pt x="2168910" y="0"/>
                </a:lnTo>
                <a:lnTo>
                  <a:pt x="2178152" y="0"/>
                </a:lnTo>
                <a:lnTo>
                  <a:pt x="2182043" y="0"/>
                </a:lnTo>
                <a:cubicBezTo>
                  <a:pt x="2287422" y="0"/>
                  <a:pt x="2371725" y="85007"/>
                  <a:pt x="2371725" y="189684"/>
                </a:cubicBezTo>
                <a:cubicBezTo>
                  <a:pt x="2371725" y="4688703"/>
                  <a:pt x="2371725" y="4688703"/>
                  <a:pt x="2371725" y="4688703"/>
                </a:cubicBezTo>
                <a:cubicBezTo>
                  <a:pt x="2371725" y="4793381"/>
                  <a:pt x="2287422" y="4878387"/>
                  <a:pt x="2182043" y="4878387"/>
                </a:cubicBezTo>
                <a:lnTo>
                  <a:pt x="2001036" y="4878387"/>
                </a:lnTo>
                <a:lnTo>
                  <a:pt x="1831337" y="4878387"/>
                </a:lnTo>
                <a:lnTo>
                  <a:pt x="1672583" y="4878387"/>
                </a:lnTo>
                <a:lnTo>
                  <a:pt x="1524408" y="4878387"/>
                </a:lnTo>
                <a:lnTo>
                  <a:pt x="1386449" y="4878387"/>
                </a:lnTo>
                <a:lnTo>
                  <a:pt x="1258339" y="4878387"/>
                </a:lnTo>
                <a:lnTo>
                  <a:pt x="1139714" y="4878387"/>
                </a:lnTo>
                <a:lnTo>
                  <a:pt x="1030209" y="4878387"/>
                </a:lnTo>
                <a:lnTo>
                  <a:pt x="929460" y="4878387"/>
                </a:lnTo>
                <a:lnTo>
                  <a:pt x="837102" y="4878387"/>
                </a:lnTo>
                <a:lnTo>
                  <a:pt x="752770" y="4878387"/>
                </a:lnTo>
                <a:lnTo>
                  <a:pt x="676098" y="4878387"/>
                </a:lnTo>
                <a:lnTo>
                  <a:pt x="544279" y="4878387"/>
                </a:lnTo>
                <a:lnTo>
                  <a:pt x="438727" y="4878387"/>
                </a:lnTo>
                <a:lnTo>
                  <a:pt x="356523" y="4878387"/>
                </a:lnTo>
                <a:lnTo>
                  <a:pt x="294748" y="4878387"/>
                </a:lnTo>
                <a:lnTo>
                  <a:pt x="250484" y="4878387"/>
                </a:lnTo>
                <a:lnTo>
                  <a:pt x="220813" y="4878387"/>
                </a:lnTo>
                <a:lnTo>
                  <a:pt x="202815" y="4878387"/>
                </a:lnTo>
                <a:lnTo>
                  <a:pt x="193573" y="4878387"/>
                </a:lnTo>
                <a:lnTo>
                  <a:pt x="189682" y="4878387"/>
                </a:lnTo>
                <a:cubicBezTo>
                  <a:pt x="85006" y="4878387"/>
                  <a:pt x="0" y="4793381"/>
                  <a:pt x="0" y="4688703"/>
                </a:cubicBezTo>
                <a:cubicBezTo>
                  <a:pt x="0" y="189684"/>
                  <a:pt x="0" y="189684"/>
                  <a:pt x="0" y="189684"/>
                </a:cubicBezTo>
                <a:cubicBezTo>
                  <a:pt x="0" y="85007"/>
                  <a:pt x="85006" y="0"/>
                  <a:pt x="189682" y="0"/>
                </a:cubicBezTo>
                <a:close/>
              </a:path>
            </a:pathLst>
          </a:custGeom>
          <a:solidFill>
            <a:schemeClr val="tx1"/>
          </a:solidFill>
          <a:ln w="3175">
            <a:noFill/>
            <a:prstDash val="dash"/>
          </a:ln>
        </p:spPr>
        <p:txBody>
          <a:bodyPr wrap="square">
            <a:noAutofit/>
          </a:bodyPr>
          <a:lstStyle>
            <a:lvl1pPr>
              <a:defRPr>
                <a:solidFill>
                  <a:schemeClr val="bg1"/>
                </a:solidFill>
              </a:defRPr>
            </a:lvl1pPr>
          </a:lstStyle>
          <a:p>
            <a:endParaRPr lang="en-US" dirty="0"/>
          </a:p>
        </p:txBody>
      </p:sp>
      <p:sp>
        <p:nvSpPr>
          <p:cNvPr id="19" name="Picture Placeholder 18"/>
          <p:cNvSpPr>
            <a:spLocks noGrp="1"/>
          </p:cNvSpPr>
          <p:nvPr>
            <p:ph type="pic" sz="quarter" idx="16"/>
          </p:nvPr>
        </p:nvSpPr>
        <p:spPr>
          <a:xfrm>
            <a:off x="6281738" y="1371600"/>
            <a:ext cx="7473950" cy="4054475"/>
          </a:xfrm>
        </p:spPr>
        <p:txBody>
          <a:bodyPr/>
          <a:lstStyle/>
          <a:p>
            <a:endParaRPr lang="en-US" dirty="0"/>
          </a:p>
        </p:txBody>
      </p:sp>
    </p:spTree>
    <p:extLst>
      <p:ext uri="{BB962C8B-B14F-4D97-AF65-F5344CB8AC3E}">
        <p14:creationId xmlns:p14="http://schemas.microsoft.com/office/powerpoint/2010/main" val="35818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Option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11CE1D-62A2-A345-8E7A-D7102C3453C5}"/>
              </a:ext>
            </a:extLst>
          </p:cNvPr>
          <p:cNvPicPr>
            <a:picLocks noChangeAspect="1"/>
          </p:cNvPicPr>
          <p:nvPr userDrawn="1"/>
        </p:nvPicPr>
        <p:blipFill>
          <a:blip r:embed="rId2"/>
          <a:stretch>
            <a:fillRect/>
          </a:stretch>
        </p:blipFill>
        <p:spPr>
          <a:xfrm>
            <a:off x="0" y="0"/>
            <a:ext cx="12186458" cy="6858000"/>
          </a:xfrm>
          <a:prstGeom prst="rect">
            <a:avLst/>
          </a:prstGeom>
        </p:spPr>
      </p:pic>
      <p:sp>
        <p:nvSpPr>
          <p:cNvPr id="2" name="Title 1"/>
          <p:cNvSpPr>
            <a:spLocks noGrp="1"/>
          </p:cNvSpPr>
          <p:nvPr>
            <p:ph type="ctrTitle"/>
          </p:nvPr>
        </p:nvSpPr>
        <p:spPr>
          <a:xfrm>
            <a:off x="643233" y="1810325"/>
            <a:ext cx="7891167" cy="639059"/>
          </a:xfrm>
          <a:prstGeom prst="rect">
            <a:avLst/>
          </a:prstGeom>
          <a:effectLst/>
        </p:spPr>
        <p:txBody>
          <a:bodyPr anchor="b">
            <a:normAutofit/>
          </a:bodyPr>
          <a:lstStyle>
            <a:lvl1pPr algn="l">
              <a:defRPr sz="3600" b="1" i="0">
                <a:solidFill>
                  <a:srgbClr val="5EA940"/>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26" name="Text Placeholder 25">
            <a:extLst>
              <a:ext uri="{FF2B5EF4-FFF2-40B4-BE49-F238E27FC236}">
                <a16:creationId xmlns:a16="http://schemas.microsoft.com/office/drawing/2014/main" id="{8B83A080-BE56-F646-BBC6-08012BC57C30}"/>
              </a:ext>
            </a:extLst>
          </p:cNvPr>
          <p:cNvSpPr>
            <a:spLocks noGrp="1"/>
          </p:cNvSpPr>
          <p:nvPr>
            <p:ph type="body" sz="quarter" idx="10" hasCustomPrompt="1"/>
          </p:nvPr>
        </p:nvSpPr>
        <p:spPr>
          <a:xfrm>
            <a:off x="642938" y="2636838"/>
            <a:ext cx="6402387" cy="1385887"/>
          </a:xfrm>
        </p:spPr>
        <p:txBody>
          <a:bodyPr>
            <a:normAutofit/>
          </a:bodyPr>
          <a:lstStyle>
            <a:lvl1pPr marL="0" indent="0">
              <a:buNone/>
              <a:defRPr sz="1800" b="1" i="1">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edit subhead title</a:t>
            </a:r>
          </a:p>
        </p:txBody>
      </p:sp>
    </p:spTree>
    <p:extLst>
      <p:ext uri="{BB962C8B-B14F-4D97-AF65-F5344CB8AC3E}">
        <p14:creationId xmlns:p14="http://schemas.microsoft.com/office/powerpoint/2010/main" val="3644324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 Option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39C4CA-3F52-8B4A-9A17-B201621E9889}"/>
              </a:ext>
            </a:extLst>
          </p:cNvPr>
          <p:cNvSpPr>
            <a:spLocks noGrp="1"/>
          </p:cNvSpPr>
          <p:nvPr>
            <p:ph type="pic" sz="quarter" idx="10"/>
          </p:nvPr>
        </p:nvSpPr>
        <p:spPr>
          <a:xfrm>
            <a:off x="0" y="1"/>
            <a:ext cx="12192000" cy="6851348"/>
          </a:xfrm>
        </p:spPr>
        <p:txBody>
          <a:bodyPr/>
          <a:lstStyle/>
          <a:p>
            <a:endParaRPr lang="en-US" dirty="0"/>
          </a:p>
        </p:txBody>
      </p:sp>
      <p:sp>
        <p:nvSpPr>
          <p:cNvPr id="2" name="Title 1"/>
          <p:cNvSpPr>
            <a:spLocks noGrp="1"/>
          </p:cNvSpPr>
          <p:nvPr>
            <p:ph type="ctrTitle"/>
          </p:nvPr>
        </p:nvSpPr>
        <p:spPr>
          <a:xfrm>
            <a:off x="914400" y="3566594"/>
            <a:ext cx="10363200" cy="960974"/>
          </a:xfrm>
          <a:prstGeom prst="rect">
            <a:avLst/>
          </a:prstGeom>
          <a:effectLst>
            <a:outerShdw blurRad="292100" sx="107000" sy="107000" algn="ctr" rotWithShape="0">
              <a:schemeClr val="tx1">
                <a:alpha val="74000"/>
              </a:schemeClr>
            </a:outerShdw>
          </a:effectLst>
        </p:spPr>
        <p:txBody>
          <a:bodyPr anchor="b">
            <a:normAutofit/>
          </a:bodyPr>
          <a:lstStyle>
            <a:lvl1pPr algn="ctr">
              <a:defRPr sz="5400" b="1" i="0">
                <a:solidFill>
                  <a:schemeClr val="bg1"/>
                </a:solidFill>
                <a:effectLst>
                  <a:outerShdw blurRad="165100" algn="ctr" rotWithShape="0">
                    <a:prstClr val="black">
                      <a:alpha val="86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6"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id="{081FCF8F-83CA-C648-8EB3-268D51FFF3D1}"/>
              </a:ext>
            </a:extLst>
          </p:cNvPr>
          <p:cNvPicPr>
            <a:picLocks/>
          </p:cNvPicPr>
          <p:nvPr userDrawn="1"/>
        </p:nvPicPr>
        <p:blipFill>
          <a:blip r:embed="rId2"/>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988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D52B133-B6CA-C84C-B6AC-D34E1C286177}"/>
              </a:ext>
            </a:extLst>
          </p:cNvPr>
          <p:cNvSpPr>
            <a:spLocks noGrp="1"/>
          </p:cNvSpPr>
          <p:nvPr>
            <p:ph type="body" sz="quarter" idx="14"/>
          </p:nvPr>
        </p:nvSpPr>
        <p:spPr>
          <a:xfrm>
            <a:off x="304800" y="1532467"/>
            <a:ext cx="11582400" cy="3953933"/>
          </a:xfrm>
          <a:prstGeom prst="rect">
            <a:avLst/>
          </a:prstGeom>
        </p:spPr>
        <p:txBody>
          <a:bodyPr>
            <a:noAutofit/>
          </a:bodyPr>
          <a:lstStyle>
            <a:lvl1pPr>
              <a:spcBef>
                <a:spcPts val="18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A4A845B1-8295-8C42-8D1B-64B5FFF76A60}"/>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spcBef>
                <a:spcPts val="400"/>
              </a:spcBef>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00417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2 Colum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F818617-3DBC-FB4D-831A-EDC8A1AD0E14}"/>
              </a:ext>
            </a:extLst>
          </p:cNvPr>
          <p:cNvSpPr>
            <a:spLocks noGrp="1"/>
          </p:cNvSpPr>
          <p:nvPr>
            <p:ph type="body" sz="quarter" idx="14"/>
          </p:nvPr>
        </p:nvSpPr>
        <p:spPr>
          <a:xfrm>
            <a:off x="304802"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C337B25C-28A3-374F-ADC3-208755E18F83}"/>
              </a:ext>
            </a:extLst>
          </p:cNvPr>
          <p:cNvSpPr>
            <a:spLocks noGrp="1"/>
          </p:cNvSpPr>
          <p:nvPr>
            <p:ph type="body" sz="quarter" idx="15"/>
          </p:nvPr>
        </p:nvSpPr>
        <p:spPr>
          <a:xfrm>
            <a:off x="6445958"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3969C326-2705-3545-B8D6-314A57D8C182}"/>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822853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Graphic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EFD945-54BD-8043-ADD3-E6D4E61DA6CD}"/>
              </a:ext>
            </a:extLst>
          </p:cNvPr>
          <p:cNvSpPr>
            <a:spLocks noGrp="1"/>
          </p:cNvSpPr>
          <p:nvPr>
            <p:ph type="title"/>
          </p:nvPr>
        </p:nvSpPr>
        <p:spPr>
          <a:xfrm>
            <a:off x="0" y="548640"/>
            <a:ext cx="12192000" cy="734060"/>
          </a:xfrm>
          <a:prstGeom prst="rect">
            <a:avLst/>
          </a:prstGeom>
        </p:spPr>
        <p:txBody>
          <a:bodyPr anchor="ctr"/>
          <a:lstStyle>
            <a:lvl1pPr algn="ctr">
              <a:defRPr sz="4000" b="1" i="0">
                <a:gradFill flip="none" rotWithShape="1">
                  <a:gsLst>
                    <a:gs pos="0">
                      <a:srgbClr val="5EB03F"/>
                    </a:gs>
                    <a:gs pos="50000">
                      <a:srgbClr val="5EB03F"/>
                    </a:gs>
                    <a:gs pos="100000">
                      <a:srgbClr val="B0D235"/>
                    </a:gs>
                  </a:gsLst>
                  <a:lin ang="0" scaled="1"/>
                  <a:tileRect/>
                </a:gra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0355305D-535A-E348-AACD-61BBBCA7CCCB}"/>
              </a:ext>
            </a:extLst>
          </p:cNvPr>
          <p:cNvSpPr>
            <a:spLocks noGrp="1"/>
          </p:cNvSpPr>
          <p:nvPr>
            <p:ph type="pic" sz="quarter" idx="10"/>
          </p:nvPr>
        </p:nvSpPr>
        <p:spPr>
          <a:xfrm>
            <a:off x="0" y="1434163"/>
            <a:ext cx="12192000" cy="4081113"/>
          </a:xfrm>
        </p:spPr>
        <p:txBody>
          <a:bodyPr/>
          <a:lstStyle/>
          <a:p>
            <a:endParaRPr lang="en-US" dirty="0"/>
          </a:p>
        </p:txBody>
      </p:sp>
    </p:spTree>
    <p:extLst>
      <p:ext uri="{BB962C8B-B14F-4D97-AF65-F5344CB8AC3E}">
        <p14:creationId xmlns:p14="http://schemas.microsoft.com/office/powerpoint/2010/main" val="1171879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 Option 1">
    <p:spTree>
      <p:nvGrpSpPr>
        <p:cNvPr id="1" name=""/>
        <p:cNvGrpSpPr/>
        <p:nvPr/>
      </p:nvGrpSpPr>
      <p:grpSpPr>
        <a:xfrm>
          <a:off x="0" y="0"/>
          <a:ext cx="0" cy="0"/>
          <a:chOff x="0" y="0"/>
          <a:chExt cx="0" cy="0"/>
        </a:xfrm>
      </p:grpSpPr>
      <p:pic>
        <p:nvPicPr>
          <p:cNvPr id="13" name="Picture 12" descr="A young boy who is smiling at the camera&#10;&#10;Description automatically generated">
            <a:extLst>
              <a:ext uri="{FF2B5EF4-FFF2-40B4-BE49-F238E27FC236}">
                <a16:creationId xmlns:a16="http://schemas.microsoft.com/office/drawing/2014/main" id="{469DBA32-05CD-DB4B-B448-65D33DDB99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6">
            <a:extLst>
              <a:ext uri="{FF2B5EF4-FFF2-40B4-BE49-F238E27FC236}">
                <a16:creationId xmlns:a16="http://schemas.microsoft.com/office/drawing/2014/main" id="{80F198C6-E3E2-AF4E-B357-16E1ED42D79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5" name="Triangle 14">
            <a:extLst>
              <a:ext uri="{FF2B5EF4-FFF2-40B4-BE49-F238E27FC236}">
                <a16:creationId xmlns:a16="http://schemas.microsoft.com/office/drawing/2014/main" id="{564DFBBF-402A-FE46-8D48-FBC60CCD9156}"/>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8" name="Triangle 17">
            <a:extLst>
              <a:ext uri="{FF2B5EF4-FFF2-40B4-BE49-F238E27FC236}">
                <a16:creationId xmlns:a16="http://schemas.microsoft.com/office/drawing/2014/main" id="{E78B6083-6022-E544-BF50-7AF61A6A1A0A}"/>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9" name="Picture 18">
            <a:extLst>
              <a:ext uri="{FF2B5EF4-FFF2-40B4-BE49-F238E27FC236}">
                <a16:creationId xmlns:a16="http://schemas.microsoft.com/office/drawing/2014/main" id="{7223DA52-2246-754E-8C82-6A44C4C668A3}"/>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7416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Option 2">
    <p:spTree>
      <p:nvGrpSpPr>
        <p:cNvPr id="1" name=""/>
        <p:cNvGrpSpPr/>
        <p:nvPr/>
      </p:nvGrpSpPr>
      <p:grpSpPr>
        <a:xfrm>
          <a:off x="0" y="0"/>
          <a:ext cx="0" cy="0"/>
          <a:chOff x="0" y="0"/>
          <a:chExt cx="0" cy="0"/>
        </a:xfrm>
      </p:grpSpPr>
      <p:pic>
        <p:nvPicPr>
          <p:cNvPr id="6" name="Picture 5" descr="A car parked in front of a house&#10;&#10;Description automatically generated">
            <a:extLst>
              <a:ext uri="{FF2B5EF4-FFF2-40B4-BE49-F238E27FC236}">
                <a16:creationId xmlns:a16="http://schemas.microsoft.com/office/drawing/2014/main" id="{48C60333-AF8F-1142-9406-3DE8BA53A384}"/>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7" name="Text Placeholder 6">
            <a:extLst>
              <a:ext uri="{FF2B5EF4-FFF2-40B4-BE49-F238E27FC236}">
                <a16:creationId xmlns:a16="http://schemas.microsoft.com/office/drawing/2014/main" id="{1F53D76A-2129-7A48-8639-5EC3A3281D0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1086E538-633F-5E4C-987D-DF813247C20B}"/>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0AEA35BE-108B-CF45-BAE8-A7BFB63C9E1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5" name="Picture 14">
            <a:extLst>
              <a:ext uri="{FF2B5EF4-FFF2-40B4-BE49-F238E27FC236}">
                <a16:creationId xmlns:a16="http://schemas.microsoft.com/office/drawing/2014/main" id="{FB5C94E9-01C9-A948-9DCE-7398BC07D53F}"/>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729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Option 3">
    <p:spTree>
      <p:nvGrpSpPr>
        <p:cNvPr id="1" name=""/>
        <p:cNvGrpSpPr/>
        <p:nvPr/>
      </p:nvGrpSpPr>
      <p:grpSpPr>
        <a:xfrm>
          <a:off x="0" y="0"/>
          <a:ext cx="0" cy="0"/>
          <a:chOff x="0" y="0"/>
          <a:chExt cx="0" cy="0"/>
        </a:xfrm>
      </p:grpSpPr>
      <p:pic>
        <p:nvPicPr>
          <p:cNvPr id="5" name="Picture 4" descr="A picture containing person, indoor, wall, man&#10;&#10;Description automatically generated">
            <a:extLst>
              <a:ext uri="{FF2B5EF4-FFF2-40B4-BE49-F238E27FC236}">
                <a16:creationId xmlns:a16="http://schemas.microsoft.com/office/drawing/2014/main" id="{CC276ADE-F968-7C4E-BE74-4090037DB9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6">
            <a:extLst>
              <a:ext uri="{FF2B5EF4-FFF2-40B4-BE49-F238E27FC236}">
                <a16:creationId xmlns:a16="http://schemas.microsoft.com/office/drawing/2014/main" id="{E8D2DF46-415A-7748-A1A9-C22E2F37C296}"/>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53DDAA4C-CFC9-CB47-9A73-DE947EF34AEE}"/>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6842AC0E-48EF-584D-9B2D-DB8BE2FD0B37}"/>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25752406-3303-EE45-8C93-A6899B9F7D75}"/>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097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Option 4">
    <p:spTree>
      <p:nvGrpSpPr>
        <p:cNvPr id="1" name=""/>
        <p:cNvGrpSpPr/>
        <p:nvPr/>
      </p:nvGrpSpPr>
      <p:grpSpPr>
        <a:xfrm>
          <a:off x="0" y="0"/>
          <a:ext cx="0" cy="0"/>
          <a:chOff x="0" y="0"/>
          <a:chExt cx="0" cy="0"/>
        </a:xfrm>
      </p:grpSpPr>
      <p:pic>
        <p:nvPicPr>
          <p:cNvPr id="3" name="Picture 2" descr="A car driving down a street&#10;&#10;Description automatically generated">
            <a:extLst>
              <a:ext uri="{FF2B5EF4-FFF2-40B4-BE49-F238E27FC236}">
                <a16:creationId xmlns:a16="http://schemas.microsoft.com/office/drawing/2014/main" id="{5CD64211-9CB7-1048-AB94-E60F89E5C39E}"/>
              </a:ext>
            </a:extLst>
          </p:cNvPr>
          <p:cNvPicPr>
            <a:picLocks noChangeAspect="1"/>
          </p:cNvPicPr>
          <p:nvPr userDrawn="1"/>
        </p:nvPicPr>
        <p:blipFill>
          <a:blip r:embed="rId2"/>
          <a:stretch>
            <a:fillRect/>
          </a:stretch>
        </p:blipFill>
        <p:spPr>
          <a:xfrm>
            <a:off x="-5" y="6651"/>
            <a:ext cx="12192000" cy="6858000"/>
          </a:xfrm>
          <a:prstGeom prst="rect">
            <a:avLst/>
          </a:prstGeom>
        </p:spPr>
      </p:pic>
      <p:sp>
        <p:nvSpPr>
          <p:cNvPr id="16" name="Text Placeholder 6">
            <a:extLst>
              <a:ext uri="{FF2B5EF4-FFF2-40B4-BE49-F238E27FC236}">
                <a16:creationId xmlns:a16="http://schemas.microsoft.com/office/drawing/2014/main" id="{9887559F-4634-EA48-89F6-399F3892512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6DFA269F-ADC1-2241-B1D3-8A679CDA3D5A}"/>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5" name="Triangle 14">
            <a:extLst>
              <a:ext uri="{FF2B5EF4-FFF2-40B4-BE49-F238E27FC236}">
                <a16:creationId xmlns:a16="http://schemas.microsoft.com/office/drawing/2014/main" id="{E621EE18-B066-F441-A7E8-76FB574E62D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FE692E37-15B8-2041-8F76-A5E477866B34}"/>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36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524" y="0"/>
            <a:ext cx="12190476" cy="6858000"/>
          </a:xfrm>
          <a:prstGeom prst="rect">
            <a:avLst/>
          </a:prstGeom>
        </p:spPr>
      </p:pic>
      <p:sp>
        <p:nvSpPr>
          <p:cNvPr id="13" name="Title Placeholder 1"/>
          <p:cNvSpPr>
            <a:spLocks noGrp="1"/>
          </p:cNvSpPr>
          <p:nvPr>
            <p:ph type="title"/>
          </p:nvPr>
        </p:nvSpPr>
        <p:spPr>
          <a:xfrm>
            <a:off x="988562" y="1412185"/>
            <a:ext cx="10440988" cy="907621"/>
          </a:xfrm>
          <a:prstGeom prst="rect">
            <a:avLst/>
          </a:prstGeom>
          <a:ln w="3175">
            <a:noFill/>
            <a:prstDash val="dash"/>
          </a:ln>
        </p:spPr>
        <p:txBody>
          <a:bodyPr vert="horz" lIns="91440" tIns="45720" rIns="91440" bIns="45720" rtlCol="0" anchor="b">
            <a:noAutofit/>
          </a:bodyPr>
          <a:lstStyle>
            <a:lvl1pPr>
              <a:defRPr sz="5400">
                <a:solidFill>
                  <a:srgbClr val="FFFFFF"/>
                </a:solidFill>
              </a:defRPr>
            </a:lvl1pPr>
          </a:lstStyle>
          <a:p>
            <a:r>
              <a:rPr lang="en-US" dirty="0"/>
              <a:t>Click to edit Master title style</a:t>
            </a:r>
          </a:p>
        </p:txBody>
      </p:sp>
      <p:sp>
        <p:nvSpPr>
          <p:cNvPr id="14" name="Text Placeholder 2"/>
          <p:cNvSpPr>
            <a:spLocks noGrp="1"/>
          </p:cNvSpPr>
          <p:nvPr>
            <p:ph idx="1" hasCustomPrompt="1"/>
          </p:nvPr>
        </p:nvSpPr>
        <p:spPr>
          <a:xfrm>
            <a:off x="913606" y="4987636"/>
            <a:ext cx="10440988" cy="1388230"/>
          </a:xfrm>
          <a:prstGeom prst="rect">
            <a:avLst/>
          </a:prstGeom>
          <a:ln w="3175">
            <a:noFill/>
            <a:prstDash val="dash"/>
          </a:ln>
        </p:spPr>
        <p:txBody>
          <a:bodyPr vert="horz" lIns="91440" tIns="45720" rIns="91440" bIns="45720" rtlCol="0">
            <a:noAutofit/>
          </a:bodyPr>
          <a:lstStyle>
            <a:lvl1pPr>
              <a:defRPr b="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Presenter/title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2912" y="4576536"/>
            <a:ext cx="1483132" cy="507163"/>
          </a:xfrm>
          <a:prstGeom prst="rect">
            <a:avLst/>
          </a:prstGeom>
        </p:spPr>
      </p:pic>
    </p:spTree>
    <p:extLst>
      <p:ext uri="{BB962C8B-B14F-4D97-AF65-F5344CB8AC3E}">
        <p14:creationId xmlns:p14="http://schemas.microsoft.com/office/powerpoint/2010/main" val="299315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Option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11CE1D-62A2-A345-8E7A-D7102C3453C5}"/>
              </a:ext>
            </a:extLst>
          </p:cNvPr>
          <p:cNvPicPr>
            <a:picLocks noChangeAspect="1"/>
          </p:cNvPicPr>
          <p:nvPr userDrawn="1"/>
        </p:nvPicPr>
        <p:blipFill>
          <a:blip r:embed="rId2"/>
          <a:stretch>
            <a:fillRect/>
          </a:stretch>
        </p:blipFill>
        <p:spPr>
          <a:xfrm>
            <a:off x="0" y="0"/>
            <a:ext cx="12186458" cy="6858000"/>
          </a:xfrm>
          <a:prstGeom prst="rect">
            <a:avLst/>
          </a:prstGeom>
        </p:spPr>
      </p:pic>
      <p:sp>
        <p:nvSpPr>
          <p:cNvPr id="2" name="Title 1"/>
          <p:cNvSpPr>
            <a:spLocks noGrp="1"/>
          </p:cNvSpPr>
          <p:nvPr>
            <p:ph type="ctrTitle"/>
          </p:nvPr>
        </p:nvSpPr>
        <p:spPr>
          <a:xfrm>
            <a:off x="643233" y="1810325"/>
            <a:ext cx="7891167" cy="639059"/>
          </a:xfrm>
          <a:prstGeom prst="rect">
            <a:avLst/>
          </a:prstGeom>
          <a:effectLst/>
        </p:spPr>
        <p:txBody>
          <a:bodyPr anchor="b">
            <a:normAutofit/>
          </a:bodyPr>
          <a:lstStyle>
            <a:lvl1pPr algn="l">
              <a:defRPr sz="3600" b="1" i="0">
                <a:solidFill>
                  <a:srgbClr val="5EA940"/>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26" name="Text Placeholder 25">
            <a:extLst>
              <a:ext uri="{FF2B5EF4-FFF2-40B4-BE49-F238E27FC236}">
                <a16:creationId xmlns:a16="http://schemas.microsoft.com/office/drawing/2014/main" id="{8B83A080-BE56-F646-BBC6-08012BC57C30}"/>
              </a:ext>
            </a:extLst>
          </p:cNvPr>
          <p:cNvSpPr>
            <a:spLocks noGrp="1"/>
          </p:cNvSpPr>
          <p:nvPr>
            <p:ph type="body" sz="quarter" idx="10" hasCustomPrompt="1"/>
          </p:nvPr>
        </p:nvSpPr>
        <p:spPr>
          <a:xfrm>
            <a:off x="642938" y="2636838"/>
            <a:ext cx="6402387" cy="1385887"/>
          </a:xfrm>
        </p:spPr>
        <p:txBody>
          <a:bodyPr>
            <a:normAutofit/>
          </a:bodyPr>
          <a:lstStyle>
            <a:lvl1pPr marL="0" indent="0">
              <a:buNone/>
              <a:defRPr sz="1800" b="1" i="1">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edit subhead title</a:t>
            </a:r>
          </a:p>
        </p:txBody>
      </p:sp>
    </p:spTree>
    <p:extLst>
      <p:ext uri="{BB962C8B-B14F-4D97-AF65-F5344CB8AC3E}">
        <p14:creationId xmlns:p14="http://schemas.microsoft.com/office/powerpoint/2010/main" val="2548204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Option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39C4CA-3F52-8B4A-9A17-B201621E9889}"/>
              </a:ext>
            </a:extLst>
          </p:cNvPr>
          <p:cNvSpPr>
            <a:spLocks noGrp="1"/>
          </p:cNvSpPr>
          <p:nvPr>
            <p:ph type="pic" sz="quarter" idx="10"/>
          </p:nvPr>
        </p:nvSpPr>
        <p:spPr>
          <a:xfrm>
            <a:off x="0" y="1"/>
            <a:ext cx="12192000" cy="6851348"/>
          </a:xfrm>
        </p:spPr>
        <p:txBody>
          <a:bodyPr/>
          <a:lstStyle/>
          <a:p>
            <a:endParaRPr lang="en-US" dirty="0"/>
          </a:p>
        </p:txBody>
      </p:sp>
      <p:sp>
        <p:nvSpPr>
          <p:cNvPr id="2" name="Title 1"/>
          <p:cNvSpPr>
            <a:spLocks noGrp="1"/>
          </p:cNvSpPr>
          <p:nvPr>
            <p:ph type="ctrTitle"/>
          </p:nvPr>
        </p:nvSpPr>
        <p:spPr>
          <a:xfrm>
            <a:off x="914400" y="3566594"/>
            <a:ext cx="10363200" cy="960974"/>
          </a:xfrm>
          <a:prstGeom prst="rect">
            <a:avLst/>
          </a:prstGeom>
          <a:effectLst>
            <a:outerShdw blurRad="292100" sx="107000" sy="107000" algn="ctr" rotWithShape="0">
              <a:schemeClr val="tx1">
                <a:alpha val="74000"/>
              </a:schemeClr>
            </a:outerShdw>
          </a:effectLst>
        </p:spPr>
        <p:txBody>
          <a:bodyPr anchor="b">
            <a:normAutofit/>
          </a:bodyPr>
          <a:lstStyle>
            <a:lvl1pPr algn="ctr">
              <a:defRPr sz="5400" b="1" i="0">
                <a:solidFill>
                  <a:schemeClr val="bg1"/>
                </a:solidFill>
                <a:effectLst>
                  <a:outerShdw blurRad="165100" algn="ctr" rotWithShape="0">
                    <a:prstClr val="black">
                      <a:alpha val="86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6"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id="{081FCF8F-83CA-C648-8EB3-268D51FFF3D1}"/>
              </a:ext>
            </a:extLst>
          </p:cNvPr>
          <p:cNvPicPr>
            <a:picLocks/>
          </p:cNvPicPr>
          <p:nvPr userDrawn="1"/>
        </p:nvPicPr>
        <p:blipFill>
          <a:blip r:embed="rId2"/>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051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D52B133-B6CA-C84C-B6AC-D34E1C286177}"/>
              </a:ext>
            </a:extLst>
          </p:cNvPr>
          <p:cNvSpPr>
            <a:spLocks noGrp="1"/>
          </p:cNvSpPr>
          <p:nvPr>
            <p:ph type="body" sz="quarter" idx="14"/>
          </p:nvPr>
        </p:nvSpPr>
        <p:spPr>
          <a:xfrm>
            <a:off x="304800" y="1532467"/>
            <a:ext cx="11582400" cy="3953933"/>
          </a:xfrm>
          <a:prstGeom prst="rect">
            <a:avLst/>
          </a:prstGeom>
        </p:spPr>
        <p:txBody>
          <a:bodyPr>
            <a:noAutofit/>
          </a:bodyPr>
          <a:lstStyle>
            <a:lvl1pPr>
              <a:spcBef>
                <a:spcPts val="18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A4A845B1-8295-8C42-8D1B-64B5FFF76A60}"/>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spcBef>
                <a:spcPts val="400"/>
              </a:spcBef>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146543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2 Colum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F818617-3DBC-FB4D-831A-EDC8A1AD0E14}"/>
              </a:ext>
            </a:extLst>
          </p:cNvPr>
          <p:cNvSpPr>
            <a:spLocks noGrp="1"/>
          </p:cNvSpPr>
          <p:nvPr>
            <p:ph type="body" sz="quarter" idx="14"/>
          </p:nvPr>
        </p:nvSpPr>
        <p:spPr>
          <a:xfrm>
            <a:off x="304802"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C337B25C-28A3-374F-ADC3-208755E18F83}"/>
              </a:ext>
            </a:extLst>
          </p:cNvPr>
          <p:cNvSpPr>
            <a:spLocks noGrp="1"/>
          </p:cNvSpPr>
          <p:nvPr>
            <p:ph type="body" sz="quarter" idx="15"/>
          </p:nvPr>
        </p:nvSpPr>
        <p:spPr>
          <a:xfrm>
            <a:off x="6445958"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3969C326-2705-3545-B8D6-314A57D8C182}"/>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48991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Graphic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EFD945-54BD-8043-ADD3-E6D4E61DA6CD}"/>
              </a:ext>
            </a:extLst>
          </p:cNvPr>
          <p:cNvSpPr>
            <a:spLocks noGrp="1"/>
          </p:cNvSpPr>
          <p:nvPr>
            <p:ph type="title"/>
          </p:nvPr>
        </p:nvSpPr>
        <p:spPr>
          <a:xfrm>
            <a:off x="0" y="548640"/>
            <a:ext cx="12192000" cy="734060"/>
          </a:xfrm>
          <a:prstGeom prst="rect">
            <a:avLst/>
          </a:prstGeom>
        </p:spPr>
        <p:txBody>
          <a:bodyPr anchor="ctr"/>
          <a:lstStyle>
            <a:lvl1pPr algn="ctr">
              <a:defRPr sz="4000" b="1" i="0">
                <a:gradFill flip="none" rotWithShape="1">
                  <a:gsLst>
                    <a:gs pos="0">
                      <a:srgbClr val="5EB03F"/>
                    </a:gs>
                    <a:gs pos="50000">
                      <a:srgbClr val="5EB03F"/>
                    </a:gs>
                    <a:gs pos="100000">
                      <a:srgbClr val="B0D235"/>
                    </a:gs>
                  </a:gsLst>
                  <a:lin ang="0" scaled="1"/>
                  <a:tileRect/>
                </a:gra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0355305D-535A-E348-AACD-61BBBCA7CCCB}"/>
              </a:ext>
            </a:extLst>
          </p:cNvPr>
          <p:cNvSpPr>
            <a:spLocks noGrp="1"/>
          </p:cNvSpPr>
          <p:nvPr>
            <p:ph type="pic" sz="quarter" idx="10"/>
          </p:nvPr>
        </p:nvSpPr>
        <p:spPr>
          <a:xfrm>
            <a:off x="0" y="1434163"/>
            <a:ext cx="12192000" cy="4081113"/>
          </a:xfrm>
        </p:spPr>
        <p:txBody>
          <a:bodyPr/>
          <a:lstStyle/>
          <a:p>
            <a:endParaRPr lang="en-US" dirty="0"/>
          </a:p>
        </p:txBody>
      </p:sp>
    </p:spTree>
    <p:extLst>
      <p:ext uri="{BB962C8B-B14F-4D97-AF65-F5344CB8AC3E}">
        <p14:creationId xmlns:p14="http://schemas.microsoft.com/office/powerpoint/2010/main" val="2023566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Option 1">
    <p:spTree>
      <p:nvGrpSpPr>
        <p:cNvPr id="1" name=""/>
        <p:cNvGrpSpPr/>
        <p:nvPr/>
      </p:nvGrpSpPr>
      <p:grpSpPr>
        <a:xfrm>
          <a:off x="0" y="0"/>
          <a:ext cx="0" cy="0"/>
          <a:chOff x="0" y="0"/>
          <a:chExt cx="0" cy="0"/>
        </a:xfrm>
      </p:grpSpPr>
      <p:pic>
        <p:nvPicPr>
          <p:cNvPr id="13" name="Picture 12" descr="A young boy who is smiling at the camera&#10;&#10;Description automatically generated">
            <a:extLst>
              <a:ext uri="{FF2B5EF4-FFF2-40B4-BE49-F238E27FC236}">
                <a16:creationId xmlns:a16="http://schemas.microsoft.com/office/drawing/2014/main" id="{469DBA32-05CD-DB4B-B448-65D33DDB99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6">
            <a:extLst>
              <a:ext uri="{FF2B5EF4-FFF2-40B4-BE49-F238E27FC236}">
                <a16:creationId xmlns:a16="http://schemas.microsoft.com/office/drawing/2014/main" id="{80F198C6-E3E2-AF4E-B357-16E1ED42D79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5" name="Triangle 14">
            <a:extLst>
              <a:ext uri="{FF2B5EF4-FFF2-40B4-BE49-F238E27FC236}">
                <a16:creationId xmlns:a16="http://schemas.microsoft.com/office/drawing/2014/main" id="{564DFBBF-402A-FE46-8D48-FBC60CCD9156}"/>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8" name="Triangle 17">
            <a:extLst>
              <a:ext uri="{FF2B5EF4-FFF2-40B4-BE49-F238E27FC236}">
                <a16:creationId xmlns:a16="http://schemas.microsoft.com/office/drawing/2014/main" id="{E78B6083-6022-E544-BF50-7AF61A6A1A0A}"/>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9" name="Picture 18">
            <a:extLst>
              <a:ext uri="{FF2B5EF4-FFF2-40B4-BE49-F238E27FC236}">
                <a16:creationId xmlns:a16="http://schemas.microsoft.com/office/drawing/2014/main" id="{7223DA52-2246-754E-8C82-6A44C4C668A3}"/>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585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Option 2">
    <p:spTree>
      <p:nvGrpSpPr>
        <p:cNvPr id="1" name=""/>
        <p:cNvGrpSpPr/>
        <p:nvPr/>
      </p:nvGrpSpPr>
      <p:grpSpPr>
        <a:xfrm>
          <a:off x="0" y="0"/>
          <a:ext cx="0" cy="0"/>
          <a:chOff x="0" y="0"/>
          <a:chExt cx="0" cy="0"/>
        </a:xfrm>
      </p:grpSpPr>
      <p:pic>
        <p:nvPicPr>
          <p:cNvPr id="6" name="Picture 5" descr="A car parked in front of a house&#10;&#10;Description automatically generated">
            <a:extLst>
              <a:ext uri="{FF2B5EF4-FFF2-40B4-BE49-F238E27FC236}">
                <a16:creationId xmlns:a16="http://schemas.microsoft.com/office/drawing/2014/main" id="{48C60333-AF8F-1142-9406-3DE8BA53A384}"/>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7" name="Text Placeholder 6">
            <a:extLst>
              <a:ext uri="{FF2B5EF4-FFF2-40B4-BE49-F238E27FC236}">
                <a16:creationId xmlns:a16="http://schemas.microsoft.com/office/drawing/2014/main" id="{1F53D76A-2129-7A48-8639-5EC3A3281D0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1086E538-633F-5E4C-987D-DF813247C20B}"/>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0AEA35BE-108B-CF45-BAE8-A7BFB63C9E1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5" name="Picture 14">
            <a:extLst>
              <a:ext uri="{FF2B5EF4-FFF2-40B4-BE49-F238E27FC236}">
                <a16:creationId xmlns:a16="http://schemas.microsoft.com/office/drawing/2014/main" id="{FB5C94E9-01C9-A948-9DCE-7398BC07D53F}"/>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869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 Option 3">
    <p:spTree>
      <p:nvGrpSpPr>
        <p:cNvPr id="1" name=""/>
        <p:cNvGrpSpPr/>
        <p:nvPr/>
      </p:nvGrpSpPr>
      <p:grpSpPr>
        <a:xfrm>
          <a:off x="0" y="0"/>
          <a:ext cx="0" cy="0"/>
          <a:chOff x="0" y="0"/>
          <a:chExt cx="0" cy="0"/>
        </a:xfrm>
      </p:grpSpPr>
      <p:pic>
        <p:nvPicPr>
          <p:cNvPr id="5" name="Picture 4" descr="A picture containing person, indoor, wall, man&#10;&#10;Description automatically generated">
            <a:extLst>
              <a:ext uri="{FF2B5EF4-FFF2-40B4-BE49-F238E27FC236}">
                <a16:creationId xmlns:a16="http://schemas.microsoft.com/office/drawing/2014/main" id="{CC276ADE-F968-7C4E-BE74-4090037DB9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6">
            <a:extLst>
              <a:ext uri="{FF2B5EF4-FFF2-40B4-BE49-F238E27FC236}">
                <a16:creationId xmlns:a16="http://schemas.microsoft.com/office/drawing/2014/main" id="{E8D2DF46-415A-7748-A1A9-C22E2F37C296}"/>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53DDAA4C-CFC9-CB47-9A73-DE947EF34AEE}"/>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6842AC0E-48EF-584D-9B2D-DB8BE2FD0B37}"/>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25752406-3303-EE45-8C93-A6899B9F7D75}"/>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013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Option 4">
    <p:spTree>
      <p:nvGrpSpPr>
        <p:cNvPr id="1" name=""/>
        <p:cNvGrpSpPr/>
        <p:nvPr/>
      </p:nvGrpSpPr>
      <p:grpSpPr>
        <a:xfrm>
          <a:off x="0" y="0"/>
          <a:ext cx="0" cy="0"/>
          <a:chOff x="0" y="0"/>
          <a:chExt cx="0" cy="0"/>
        </a:xfrm>
      </p:grpSpPr>
      <p:pic>
        <p:nvPicPr>
          <p:cNvPr id="3" name="Picture 2" descr="A car driving down a street&#10;&#10;Description automatically generated">
            <a:extLst>
              <a:ext uri="{FF2B5EF4-FFF2-40B4-BE49-F238E27FC236}">
                <a16:creationId xmlns:a16="http://schemas.microsoft.com/office/drawing/2014/main" id="{5CD64211-9CB7-1048-AB94-E60F89E5C39E}"/>
              </a:ext>
            </a:extLst>
          </p:cNvPr>
          <p:cNvPicPr>
            <a:picLocks noChangeAspect="1"/>
          </p:cNvPicPr>
          <p:nvPr userDrawn="1"/>
        </p:nvPicPr>
        <p:blipFill>
          <a:blip r:embed="rId2"/>
          <a:stretch>
            <a:fillRect/>
          </a:stretch>
        </p:blipFill>
        <p:spPr>
          <a:xfrm>
            <a:off x="-5" y="6651"/>
            <a:ext cx="12192000" cy="6858000"/>
          </a:xfrm>
          <a:prstGeom prst="rect">
            <a:avLst/>
          </a:prstGeom>
        </p:spPr>
      </p:pic>
      <p:sp>
        <p:nvSpPr>
          <p:cNvPr id="16" name="Text Placeholder 6">
            <a:extLst>
              <a:ext uri="{FF2B5EF4-FFF2-40B4-BE49-F238E27FC236}">
                <a16:creationId xmlns:a16="http://schemas.microsoft.com/office/drawing/2014/main" id="{9887559F-4634-EA48-89F6-399F3892512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6DFA269F-ADC1-2241-B1D3-8A679CDA3D5A}"/>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5" name="Triangle 14">
            <a:extLst>
              <a:ext uri="{FF2B5EF4-FFF2-40B4-BE49-F238E27FC236}">
                <a16:creationId xmlns:a16="http://schemas.microsoft.com/office/drawing/2014/main" id="{E621EE18-B066-F441-A7E8-76FB574E62D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FE692E37-15B8-2041-8F76-A5E477866B34}"/>
              </a:ext>
            </a:extLst>
          </p:cNvPr>
          <p:cNvPicPr>
            <a:picLocks/>
          </p:cNvPicPr>
          <p:nvPr userDrawn="1"/>
        </p:nvPicPr>
        <p:blipFill>
          <a:blip r:embed="rId3"/>
          <a:stretch>
            <a:fillRect/>
          </a:stretch>
        </p:blipFill>
        <p:spPr>
          <a:xfrm>
            <a:off x="10678593" y="5961527"/>
            <a:ext cx="1290169" cy="660776"/>
          </a:xfrm>
          <a:prstGeom prst="rect">
            <a:avLst/>
          </a:prstGeom>
        </p:spPr>
      </p:pic>
      <p:sp>
        <p:nvSpPr>
          <p:cNvPr id="9" name="TextBox 8"/>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873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 Option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11CE1D-62A2-A345-8E7A-D7102C3453C5}"/>
              </a:ext>
            </a:extLst>
          </p:cNvPr>
          <p:cNvPicPr>
            <a:picLocks noChangeAspect="1"/>
          </p:cNvPicPr>
          <p:nvPr userDrawn="1"/>
        </p:nvPicPr>
        <p:blipFill>
          <a:blip r:embed="rId2"/>
          <a:stretch>
            <a:fillRect/>
          </a:stretch>
        </p:blipFill>
        <p:spPr>
          <a:xfrm>
            <a:off x="0" y="0"/>
            <a:ext cx="12186458" cy="6858000"/>
          </a:xfrm>
          <a:prstGeom prst="rect">
            <a:avLst/>
          </a:prstGeom>
        </p:spPr>
      </p:pic>
      <p:sp>
        <p:nvSpPr>
          <p:cNvPr id="2" name="Title 1"/>
          <p:cNvSpPr>
            <a:spLocks noGrp="1"/>
          </p:cNvSpPr>
          <p:nvPr>
            <p:ph type="ctrTitle"/>
          </p:nvPr>
        </p:nvSpPr>
        <p:spPr>
          <a:xfrm>
            <a:off x="643233" y="1810325"/>
            <a:ext cx="7891167" cy="639059"/>
          </a:xfrm>
          <a:prstGeom prst="rect">
            <a:avLst/>
          </a:prstGeom>
          <a:effectLst/>
        </p:spPr>
        <p:txBody>
          <a:bodyPr anchor="b">
            <a:normAutofit/>
          </a:bodyPr>
          <a:lstStyle>
            <a:lvl1pPr algn="l">
              <a:defRPr sz="3600" b="1" i="0">
                <a:solidFill>
                  <a:srgbClr val="5EA940"/>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26" name="Text Placeholder 25">
            <a:extLst>
              <a:ext uri="{FF2B5EF4-FFF2-40B4-BE49-F238E27FC236}">
                <a16:creationId xmlns:a16="http://schemas.microsoft.com/office/drawing/2014/main" id="{8B83A080-BE56-F646-BBC6-08012BC57C30}"/>
              </a:ext>
            </a:extLst>
          </p:cNvPr>
          <p:cNvSpPr>
            <a:spLocks noGrp="1"/>
          </p:cNvSpPr>
          <p:nvPr>
            <p:ph type="body" sz="quarter" idx="10" hasCustomPrompt="1"/>
          </p:nvPr>
        </p:nvSpPr>
        <p:spPr>
          <a:xfrm>
            <a:off x="642938" y="2636838"/>
            <a:ext cx="6402387" cy="1385887"/>
          </a:xfrm>
        </p:spPr>
        <p:txBody>
          <a:bodyPr>
            <a:normAutofit/>
          </a:bodyPr>
          <a:lstStyle>
            <a:lvl1pPr marL="0" indent="0">
              <a:buNone/>
              <a:defRPr sz="1800" b="1" i="1">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edit subhead title</a:t>
            </a:r>
          </a:p>
        </p:txBody>
      </p:sp>
    </p:spTree>
    <p:extLst>
      <p:ext uri="{BB962C8B-B14F-4D97-AF65-F5344CB8AC3E}">
        <p14:creationId xmlns:p14="http://schemas.microsoft.com/office/powerpoint/2010/main" val="263383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 y="0"/>
            <a:ext cx="12188952"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2912" y="4948464"/>
            <a:ext cx="1483132" cy="507163"/>
          </a:xfrm>
          <a:prstGeom prst="rect">
            <a:avLst/>
          </a:prstGeom>
        </p:spPr>
      </p:pic>
      <p:sp>
        <p:nvSpPr>
          <p:cNvPr id="15" name="Title Placeholder 1"/>
          <p:cNvSpPr>
            <a:spLocks noGrp="1"/>
          </p:cNvSpPr>
          <p:nvPr>
            <p:ph type="title"/>
          </p:nvPr>
        </p:nvSpPr>
        <p:spPr>
          <a:xfrm>
            <a:off x="913606" y="1412185"/>
            <a:ext cx="10440988" cy="907621"/>
          </a:xfrm>
          <a:prstGeom prst="rect">
            <a:avLst/>
          </a:prstGeom>
          <a:ln w="3175">
            <a:noFill/>
            <a:prstDash val="dash"/>
          </a:ln>
        </p:spPr>
        <p:txBody>
          <a:bodyPr vert="horz" lIns="91440" tIns="45720" rIns="91440" bIns="45720" rtlCol="0" anchor="b">
            <a:noAutofit/>
          </a:bodyPr>
          <a:lstStyle>
            <a:lvl1pPr>
              <a:defRPr sz="5400">
                <a:solidFill>
                  <a:srgbClr val="FFFFFF"/>
                </a:solidFill>
              </a:defRPr>
            </a:lvl1pPr>
          </a:lstStyle>
          <a:p>
            <a:r>
              <a:rPr lang="en-US" dirty="0"/>
              <a:t>Click to edit Master title style</a:t>
            </a:r>
          </a:p>
        </p:txBody>
      </p:sp>
      <p:sp>
        <p:nvSpPr>
          <p:cNvPr id="16" name="Text Placeholder 2"/>
          <p:cNvSpPr>
            <a:spLocks noGrp="1"/>
          </p:cNvSpPr>
          <p:nvPr>
            <p:ph idx="1"/>
          </p:nvPr>
        </p:nvSpPr>
        <p:spPr>
          <a:xfrm>
            <a:off x="913606" y="2711981"/>
            <a:ext cx="10440988" cy="2170855"/>
          </a:xfrm>
          <a:prstGeom prst="rect">
            <a:avLst/>
          </a:prstGeom>
          <a:ln w="3175">
            <a:noFill/>
            <a:prstDash val="dash"/>
          </a:ln>
        </p:spPr>
        <p:txBody>
          <a:bodyPr vert="horz" lIns="91440" tIns="45720" rIns="91440" bIns="45720" rtlCol="0">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69667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Option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39C4CA-3F52-8B4A-9A17-B201621E9889}"/>
              </a:ext>
            </a:extLst>
          </p:cNvPr>
          <p:cNvSpPr>
            <a:spLocks noGrp="1"/>
          </p:cNvSpPr>
          <p:nvPr>
            <p:ph type="pic" sz="quarter" idx="10"/>
          </p:nvPr>
        </p:nvSpPr>
        <p:spPr>
          <a:xfrm>
            <a:off x="0" y="1"/>
            <a:ext cx="12192000" cy="6851348"/>
          </a:xfrm>
        </p:spPr>
        <p:txBody>
          <a:bodyPr/>
          <a:lstStyle/>
          <a:p>
            <a:endParaRPr lang="en-US" dirty="0"/>
          </a:p>
        </p:txBody>
      </p:sp>
      <p:sp>
        <p:nvSpPr>
          <p:cNvPr id="2" name="Title 1"/>
          <p:cNvSpPr>
            <a:spLocks noGrp="1"/>
          </p:cNvSpPr>
          <p:nvPr>
            <p:ph type="ctrTitle"/>
          </p:nvPr>
        </p:nvSpPr>
        <p:spPr>
          <a:xfrm>
            <a:off x="914400" y="3566594"/>
            <a:ext cx="10363200" cy="960974"/>
          </a:xfrm>
          <a:prstGeom prst="rect">
            <a:avLst/>
          </a:prstGeom>
          <a:effectLst>
            <a:outerShdw blurRad="292100" sx="107000" sy="107000" algn="ctr" rotWithShape="0">
              <a:schemeClr val="tx1">
                <a:alpha val="74000"/>
              </a:schemeClr>
            </a:outerShdw>
          </a:effectLst>
        </p:spPr>
        <p:txBody>
          <a:bodyPr anchor="b">
            <a:normAutofit/>
          </a:bodyPr>
          <a:lstStyle>
            <a:lvl1pPr algn="ctr">
              <a:defRPr sz="5400" b="1" i="0">
                <a:solidFill>
                  <a:schemeClr val="bg1"/>
                </a:solidFill>
                <a:effectLst>
                  <a:outerShdw blurRad="165100" algn="ctr" rotWithShape="0">
                    <a:prstClr val="black">
                      <a:alpha val="86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6"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id="{081FCF8F-83CA-C648-8EB3-268D51FFF3D1}"/>
              </a:ext>
            </a:extLst>
          </p:cNvPr>
          <p:cNvPicPr>
            <a:picLocks/>
          </p:cNvPicPr>
          <p:nvPr userDrawn="1"/>
        </p:nvPicPr>
        <p:blipFill>
          <a:blip r:embed="rId2"/>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1156054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D52B133-B6CA-C84C-B6AC-D34E1C286177}"/>
              </a:ext>
            </a:extLst>
          </p:cNvPr>
          <p:cNvSpPr>
            <a:spLocks noGrp="1"/>
          </p:cNvSpPr>
          <p:nvPr>
            <p:ph type="body" sz="quarter" idx="14"/>
          </p:nvPr>
        </p:nvSpPr>
        <p:spPr>
          <a:xfrm>
            <a:off x="304800" y="1532467"/>
            <a:ext cx="11582400" cy="3953933"/>
          </a:xfrm>
          <a:prstGeom prst="rect">
            <a:avLst/>
          </a:prstGeom>
        </p:spPr>
        <p:txBody>
          <a:bodyPr>
            <a:noAutofit/>
          </a:bodyPr>
          <a:lstStyle>
            <a:lvl1pPr>
              <a:spcBef>
                <a:spcPts val="18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A4A845B1-8295-8C42-8D1B-64B5FFF76A60}"/>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spcBef>
                <a:spcPts val="400"/>
              </a:spcBef>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724494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2 Colum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F818617-3DBC-FB4D-831A-EDC8A1AD0E14}"/>
              </a:ext>
            </a:extLst>
          </p:cNvPr>
          <p:cNvSpPr>
            <a:spLocks noGrp="1"/>
          </p:cNvSpPr>
          <p:nvPr>
            <p:ph type="body" sz="quarter" idx="14"/>
          </p:nvPr>
        </p:nvSpPr>
        <p:spPr>
          <a:xfrm>
            <a:off x="304802"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C337B25C-28A3-374F-ADC3-208755E18F83}"/>
              </a:ext>
            </a:extLst>
          </p:cNvPr>
          <p:cNvSpPr>
            <a:spLocks noGrp="1"/>
          </p:cNvSpPr>
          <p:nvPr>
            <p:ph type="body" sz="quarter" idx="15"/>
          </p:nvPr>
        </p:nvSpPr>
        <p:spPr>
          <a:xfrm>
            <a:off x="6445958"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3969C326-2705-3545-B8D6-314A57D8C182}"/>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792564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Graphic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EFD945-54BD-8043-ADD3-E6D4E61DA6CD}"/>
              </a:ext>
            </a:extLst>
          </p:cNvPr>
          <p:cNvSpPr>
            <a:spLocks noGrp="1"/>
          </p:cNvSpPr>
          <p:nvPr>
            <p:ph type="title"/>
          </p:nvPr>
        </p:nvSpPr>
        <p:spPr>
          <a:xfrm>
            <a:off x="0" y="548640"/>
            <a:ext cx="12192000" cy="734060"/>
          </a:xfrm>
          <a:prstGeom prst="rect">
            <a:avLst/>
          </a:prstGeom>
        </p:spPr>
        <p:txBody>
          <a:bodyPr anchor="ctr"/>
          <a:lstStyle>
            <a:lvl1pPr algn="ctr">
              <a:defRPr sz="4000" b="1" i="0">
                <a:gradFill flip="none" rotWithShape="1">
                  <a:gsLst>
                    <a:gs pos="0">
                      <a:srgbClr val="5EB03F"/>
                    </a:gs>
                    <a:gs pos="50000">
                      <a:srgbClr val="5EB03F"/>
                    </a:gs>
                    <a:gs pos="100000">
                      <a:srgbClr val="B0D235"/>
                    </a:gs>
                  </a:gsLst>
                  <a:lin ang="0" scaled="1"/>
                  <a:tileRect/>
                </a:gra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0355305D-535A-E348-AACD-61BBBCA7CCCB}"/>
              </a:ext>
            </a:extLst>
          </p:cNvPr>
          <p:cNvSpPr>
            <a:spLocks noGrp="1"/>
          </p:cNvSpPr>
          <p:nvPr>
            <p:ph type="pic" sz="quarter" idx="10"/>
          </p:nvPr>
        </p:nvSpPr>
        <p:spPr>
          <a:xfrm>
            <a:off x="0" y="1434163"/>
            <a:ext cx="12192000" cy="4081113"/>
          </a:xfrm>
        </p:spPr>
        <p:txBody>
          <a:bodyPr/>
          <a:lstStyle/>
          <a:p>
            <a:endParaRPr lang="en-US" dirty="0"/>
          </a:p>
        </p:txBody>
      </p:sp>
    </p:spTree>
    <p:extLst>
      <p:ext uri="{BB962C8B-B14F-4D97-AF65-F5344CB8AC3E}">
        <p14:creationId xmlns:p14="http://schemas.microsoft.com/office/powerpoint/2010/main" val="171900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Slide - Option 1">
    <p:spTree>
      <p:nvGrpSpPr>
        <p:cNvPr id="1" name=""/>
        <p:cNvGrpSpPr/>
        <p:nvPr/>
      </p:nvGrpSpPr>
      <p:grpSpPr>
        <a:xfrm>
          <a:off x="0" y="0"/>
          <a:ext cx="0" cy="0"/>
          <a:chOff x="0" y="0"/>
          <a:chExt cx="0" cy="0"/>
        </a:xfrm>
      </p:grpSpPr>
      <p:pic>
        <p:nvPicPr>
          <p:cNvPr id="13" name="Picture 12" descr="A young boy who is smiling at the camera&#10;&#10;Description automatically generated">
            <a:extLst>
              <a:ext uri="{FF2B5EF4-FFF2-40B4-BE49-F238E27FC236}">
                <a16:creationId xmlns:a16="http://schemas.microsoft.com/office/drawing/2014/main" id="{469DBA32-05CD-DB4B-B448-65D33DDB99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6">
            <a:extLst>
              <a:ext uri="{FF2B5EF4-FFF2-40B4-BE49-F238E27FC236}">
                <a16:creationId xmlns:a16="http://schemas.microsoft.com/office/drawing/2014/main" id="{80F198C6-E3E2-AF4E-B357-16E1ED42D79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5" name="Triangle 14">
            <a:extLst>
              <a:ext uri="{FF2B5EF4-FFF2-40B4-BE49-F238E27FC236}">
                <a16:creationId xmlns:a16="http://schemas.microsoft.com/office/drawing/2014/main" id="{564DFBBF-402A-FE46-8D48-FBC60CCD9156}"/>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8" name="Triangle 17">
            <a:extLst>
              <a:ext uri="{FF2B5EF4-FFF2-40B4-BE49-F238E27FC236}">
                <a16:creationId xmlns:a16="http://schemas.microsoft.com/office/drawing/2014/main" id="{E78B6083-6022-E544-BF50-7AF61A6A1A0A}"/>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9" name="Picture 18">
            <a:extLst>
              <a:ext uri="{FF2B5EF4-FFF2-40B4-BE49-F238E27FC236}">
                <a16:creationId xmlns:a16="http://schemas.microsoft.com/office/drawing/2014/main" id="{7223DA52-2246-754E-8C82-6A44C4C668A3}"/>
              </a:ext>
            </a:extLst>
          </p:cNvPr>
          <p:cNvPicPr>
            <a:picLocks/>
          </p:cNvPicPr>
          <p:nvPr userDrawn="1"/>
        </p:nvPicPr>
        <p:blipFill>
          <a:blip r:embed="rId3"/>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3244557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Slide - Option 2">
    <p:spTree>
      <p:nvGrpSpPr>
        <p:cNvPr id="1" name=""/>
        <p:cNvGrpSpPr/>
        <p:nvPr/>
      </p:nvGrpSpPr>
      <p:grpSpPr>
        <a:xfrm>
          <a:off x="0" y="0"/>
          <a:ext cx="0" cy="0"/>
          <a:chOff x="0" y="0"/>
          <a:chExt cx="0" cy="0"/>
        </a:xfrm>
      </p:grpSpPr>
      <p:pic>
        <p:nvPicPr>
          <p:cNvPr id="6" name="Picture 5" descr="A car parked in front of a house&#10;&#10;Description automatically generated">
            <a:extLst>
              <a:ext uri="{FF2B5EF4-FFF2-40B4-BE49-F238E27FC236}">
                <a16:creationId xmlns:a16="http://schemas.microsoft.com/office/drawing/2014/main" id="{48C60333-AF8F-1142-9406-3DE8BA53A384}"/>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7" name="Text Placeholder 6">
            <a:extLst>
              <a:ext uri="{FF2B5EF4-FFF2-40B4-BE49-F238E27FC236}">
                <a16:creationId xmlns:a16="http://schemas.microsoft.com/office/drawing/2014/main" id="{1F53D76A-2129-7A48-8639-5EC3A3281D0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1086E538-633F-5E4C-987D-DF813247C20B}"/>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0AEA35BE-108B-CF45-BAE8-A7BFB63C9E1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5" name="Picture 14">
            <a:extLst>
              <a:ext uri="{FF2B5EF4-FFF2-40B4-BE49-F238E27FC236}">
                <a16:creationId xmlns:a16="http://schemas.microsoft.com/office/drawing/2014/main" id="{FB5C94E9-01C9-A948-9DCE-7398BC07D53F}"/>
              </a:ext>
            </a:extLst>
          </p:cNvPr>
          <p:cNvPicPr>
            <a:picLocks/>
          </p:cNvPicPr>
          <p:nvPr userDrawn="1"/>
        </p:nvPicPr>
        <p:blipFill>
          <a:blip r:embed="rId3"/>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354315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lide - Option 3">
    <p:spTree>
      <p:nvGrpSpPr>
        <p:cNvPr id="1" name=""/>
        <p:cNvGrpSpPr/>
        <p:nvPr/>
      </p:nvGrpSpPr>
      <p:grpSpPr>
        <a:xfrm>
          <a:off x="0" y="0"/>
          <a:ext cx="0" cy="0"/>
          <a:chOff x="0" y="0"/>
          <a:chExt cx="0" cy="0"/>
        </a:xfrm>
      </p:grpSpPr>
      <p:pic>
        <p:nvPicPr>
          <p:cNvPr id="5" name="Picture 4" descr="A picture containing person, indoor, wall, man&#10;&#10;Description automatically generated">
            <a:extLst>
              <a:ext uri="{FF2B5EF4-FFF2-40B4-BE49-F238E27FC236}">
                <a16:creationId xmlns:a16="http://schemas.microsoft.com/office/drawing/2014/main" id="{CC276ADE-F968-7C4E-BE74-4090037DB9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6">
            <a:extLst>
              <a:ext uri="{FF2B5EF4-FFF2-40B4-BE49-F238E27FC236}">
                <a16:creationId xmlns:a16="http://schemas.microsoft.com/office/drawing/2014/main" id="{E8D2DF46-415A-7748-A1A9-C22E2F37C296}"/>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53DDAA4C-CFC9-CB47-9A73-DE947EF34AEE}"/>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4" name="Triangle 13">
            <a:extLst>
              <a:ext uri="{FF2B5EF4-FFF2-40B4-BE49-F238E27FC236}">
                <a16:creationId xmlns:a16="http://schemas.microsoft.com/office/drawing/2014/main" id="{6842AC0E-48EF-584D-9B2D-DB8BE2FD0B37}"/>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25752406-3303-EE45-8C93-A6899B9F7D75}"/>
              </a:ext>
            </a:extLst>
          </p:cNvPr>
          <p:cNvPicPr>
            <a:picLocks/>
          </p:cNvPicPr>
          <p:nvPr userDrawn="1"/>
        </p:nvPicPr>
        <p:blipFill>
          <a:blip r:embed="rId3"/>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831311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 Option 4">
    <p:spTree>
      <p:nvGrpSpPr>
        <p:cNvPr id="1" name=""/>
        <p:cNvGrpSpPr/>
        <p:nvPr/>
      </p:nvGrpSpPr>
      <p:grpSpPr>
        <a:xfrm>
          <a:off x="0" y="0"/>
          <a:ext cx="0" cy="0"/>
          <a:chOff x="0" y="0"/>
          <a:chExt cx="0" cy="0"/>
        </a:xfrm>
      </p:grpSpPr>
      <p:pic>
        <p:nvPicPr>
          <p:cNvPr id="3" name="Picture 2" descr="A car driving down a street&#10;&#10;Description automatically generated">
            <a:extLst>
              <a:ext uri="{FF2B5EF4-FFF2-40B4-BE49-F238E27FC236}">
                <a16:creationId xmlns:a16="http://schemas.microsoft.com/office/drawing/2014/main" id="{5CD64211-9CB7-1048-AB94-E60F89E5C39E}"/>
              </a:ext>
            </a:extLst>
          </p:cNvPr>
          <p:cNvPicPr>
            <a:picLocks noChangeAspect="1"/>
          </p:cNvPicPr>
          <p:nvPr userDrawn="1"/>
        </p:nvPicPr>
        <p:blipFill>
          <a:blip r:embed="rId2"/>
          <a:stretch>
            <a:fillRect/>
          </a:stretch>
        </p:blipFill>
        <p:spPr>
          <a:xfrm>
            <a:off x="-5" y="6651"/>
            <a:ext cx="12192000" cy="6858000"/>
          </a:xfrm>
          <a:prstGeom prst="rect">
            <a:avLst/>
          </a:prstGeom>
        </p:spPr>
      </p:pic>
      <p:sp>
        <p:nvSpPr>
          <p:cNvPr id="16" name="Text Placeholder 6">
            <a:extLst>
              <a:ext uri="{FF2B5EF4-FFF2-40B4-BE49-F238E27FC236}">
                <a16:creationId xmlns:a16="http://schemas.microsoft.com/office/drawing/2014/main" id="{9887559F-4634-EA48-89F6-399F3892512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6DFA269F-ADC1-2241-B1D3-8A679CDA3D5A}"/>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5" name="Triangle 14">
            <a:extLst>
              <a:ext uri="{FF2B5EF4-FFF2-40B4-BE49-F238E27FC236}">
                <a16:creationId xmlns:a16="http://schemas.microsoft.com/office/drawing/2014/main" id="{E621EE18-B066-F441-A7E8-76FB574E62D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7" name="Picture 16">
            <a:extLst>
              <a:ext uri="{FF2B5EF4-FFF2-40B4-BE49-F238E27FC236}">
                <a16:creationId xmlns:a16="http://schemas.microsoft.com/office/drawing/2014/main" id="{FE692E37-15B8-2041-8F76-A5E477866B34}"/>
              </a:ext>
            </a:extLst>
          </p:cNvPr>
          <p:cNvPicPr>
            <a:picLocks/>
          </p:cNvPicPr>
          <p:nvPr userDrawn="1"/>
        </p:nvPicPr>
        <p:blipFill>
          <a:blip r:embed="rId3"/>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2858922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3081330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200104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sp>
        <p:nvSpPr>
          <p:cNvPr id="39" name="Text Placeholder 8"/>
          <p:cNvSpPr>
            <a:spLocks noGrp="1"/>
          </p:cNvSpPr>
          <p:nvPr>
            <p:ph type="body" sz="quarter" idx="30" hasCustomPrompt="1"/>
          </p:nvPr>
        </p:nvSpPr>
        <p:spPr>
          <a:xfrm>
            <a:off x="1637165" y="2189254"/>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1" name="Text Placeholder 8"/>
          <p:cNvSpPr>
            <a:spLocks noGrp="1"/>
          </p:cNvSpPr>
          <p:nvPr>
            <p:ph type="body" sz="quarter" idx="31" hasCustomPrompt="1"/>
          </p:nvPr>
        </p:nvSpPr>
        <p:spPr>
          <a:xfrm>
            <a:off x="1637165" y="2831443"/>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3" name="Text Placeholder 8"/>
          <p:cNvSpPr>
            <a:spLocks noGrp="1"/>
          </p:cNvSpPr>
          <p:nvPr>
            <p:ph type="body" sz="quarter" idx="32" hasCustomPrompt="1"/>
          </p:nvPr>
        </p:nvSpPr>
        <p:spPr>
          <a:xfrm>
            <a:off x="1637165" y="3473632"/>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5" name="Text Placeholder 8"/>
          <p:cNvSpPr>
            <a:spLocks noGrp="1"/>
          </p:cNvSpPr>
          <p:nvPr>
            <p:ph type="body" sz="quarter" idx="33" hasCustomPrompt="1"/>
          </p:nvPr>
        </p:nvSpPr>
        <p:spPr>
          <a:xfrm>
            <a:off x="1637165" y="4111028"/>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7" name="Text Placeholder 8"/>
          <p:cNvSpPr>
            <a:spLocks noGrp="1"/>
          </p:cNvSpPr>
          <p:nvPr>
            <p:ph type="body" sz="quarter" idx="34" hasCustomPrompt="1"/>
          </p:nvPr>
        </p:nvSpPr>
        <p:spPr>
          <a:xfrm>
            <a:off x="1637165" y="474842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49" name="Text Placeholder 8"/>
          <p:cNvSpPr>
            <a:spLocks noGrp="1"/>
          </p:cNvSpPr>
          <p:nvPr>
            <p:ph type="body" sz="quarter" idx="35" hasCustomPrompt="1"/>
          </p:nvPr>
        </p:nvSpPr>
        <p:spPr>
          <a:xfrm>
            <a:off x="1637165" y="5385821"/>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2" name="Title 1"/>
          <p:cNvSpPr>
            <a:spLocks noGrp="1"/>
          </p:cNvSpPr>
          <p:nvPr>
            <p:ph type="title" hasCustomPrompt="1"/>
          </p:nvPr>
        </p:nvSpPr>
        <p:spPr>
          <a:xfrm>
            <a:off x="731838" y="292388"/>
            <a:ext cx="10440988" cy="907621"/>
          </a:xfrm>
        </p:spPr>
        <p:txBody>
          <a:bodyPr anchor="t"/>
          <a:lstStyle>
            <a:lvl1pPr>
              <a:defRPr b="1"/>
            </a:lvl1pPr>
          </a:lstStyle>
          <a:p>
            <a:r>
              <a:rPr lang="en-US" dirty="0"/>
              <a:t>00: Title</a:t>
            </a:r>
          </a:p>
        </p:txBody>
      </p:sp>
      <p:sp>
        <p:nvSpPr>
          <p:cNvPr id="8" name="Text Placeholder 7"/>
          <p:cNvSpPr>
            <a:spLocks noGrp="1"/>
          </p:cNvSpPr>
          <p:nvPr>
            <p:ph type="body" sz="quarter" idx="13"/>
          </p:nvPr>
        </p:nvSpPr>
        <p:spPr>
          <a:xfrm>
            <a:off x="0" y="-481184"/>
            <a:ext cx="10440988" cy="429165"/>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9" name="Text Placeholder 8"/>
          <p:cNvSpPr>
            <a:spLocks noGrp="1"/>
          </p:cNvSpPr>
          <p:nvPr>
            <p:ph type="body" sz="quarter" idx="14" hasCustomPrompt="1"/>
          </p:nvPr>
        </p:nvSpPr>
        <p:spPr>
          <a:xfrm>
            <a:off x="1637165" y="1547065"/>
            <a:ext cx="646112" cy="582612"/>
          </a:xfrm>
          <a:noFill/>
        </p:spPr>
        <p:txBody>
          <a:bodyPr anchor="ctr"/>
          <a:lstStyle>
            <a:lvl1pPr marL="0" indent="0" algn="ctr">
              <a:spcBef>
                <a:spcPts val="0"/>
              </a:spcBef>
              <a:spcAft>
                <a:spcPts val="0"/>
              </a:spcAft>
              <a:buClr>
                <a:schemeClr val="bg1"/>
              </a:buClr>
              <a:buFont typeface="Arial" panose="020B0604020202020204" pitchFamily="34" charset="0"/>
              <a:buNone/>
              <a:defRPr b="1">
                <a:solidFill>
                  <a:srgbClr val="44367C"/>
                </a:solidFill>
              </a:defRPr>
            </a:lvl1pPr>
            <a:lvl2pPr>
              <a:spcBef>
                <a:spcPts val="0"/>
              </a:spcBef>
              <a:defRPr/>
            </a:lvl2pPr>
          </a:lstStyle>
          <a:p>
            <a:pPr lvl="0"/>
            <a:r>
              <a:rPr lang="en-US" dirty="0"/>
              <a:t>#</a:t>
            </a:r>
          </a:p>
        </p:txBody>
      </p:sp>
      <p:sp>
        <p:nvSpPr>
          <p:cNvPr id="20" name="Text Placeholder 8"/>
          <p:cNvSpPr>
            <a:spLocks noGrp="1"/>
          </p:cNvSpPr>
          <p:nvPr>
            <p:ph type="body" sz="quarter" idx="21"/>
          </p:nvPr>
        </p:nvSpPr>
        <p:spPr>
          <a:xfrm>
            <a:off x="2410675" y="1548115"/>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1" name="Text Placeholder 8"/>
          <p:cNvSpPr>
            <a:spLocks noGrp="1"/>
          </p:cNvSpPr>
          <p:nvPr>
            <p:ph type="body" sz="quarter" idx="22"/>
          </p:nvPr>
        </p:nvSpPr>
        <p:spPr>
          <a:xfrm>
            <a:off x="2410675" y="2177040"/>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2" name="Text Placeholder 8"/>
          <p:cNvSpPr>
            <a:spLocks noGrp="1"/>
          </p:cNvSpPr>
          <p:nvPr>
            <p:ph type="body" sz="quarter" idx="23"/>
          </p:nvPr>
        </p:nvSpPr>
        <p:spPr>
          <a:xfrm>
            <a:off x="2410675" y="2814432"/>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3" name="Text Placeholder 8"/>
          <p:cNvSpPr>
            <a:spLocks noGrp="1"/>
          </p:cNvSpPr>
          <p:nvPr>
            <p:ph type="body" sz="quarter" idx="24"/>
          </p:nvPr>
        </p:nvSpPr>
        <p:spPr>
          <a:xfrm>
            <a:off x="2410675" y="3451824"/>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4" name="Text Placeholder 8"/>
          <p:cNvSpPr>
            <a:spLocks noGrp="1"/>
          </p:cNvSpPr>
          <p:nvPr>
            <p:ph type="body" sz="quarter" idx="25"/>
          </p:nvPr>
        </p:nvSpPr>
        <p:spPr>
          <a:xfrm>
            <a:off x="2410675" y="4089216"/>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5" name="Text Placeholder 8"/>
          <p:cNvSpPr>
            <a:spLocks noGrp="1"/>
          </p:cNvSpPr>
          <p:nvPr>
            <p:ph type="body" sz="quarter" idx="26"/>
          </p:nvPr>
        </p:nvSpPr>
        <p:spPr>
          <a:xfrm>
            <a:off x="2410675" y="4726608"/>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26" name="Text Placeholder 8"/>
          <p:cNvSpPr>
            <a:spLocks noGrp="1"/>
          </p:cNvSpPr>
          <p:nvPr>
            <p:ph type="body" sz="quarter" idx="27"/>
          </p:nvPr>
        </p:nvSpPr>
        <p:spPr>
          <a:xfrm>
            <a:off x="2410675" y="5364000"/>
            <a:ext cx="9539288" cy="582612"/>
          </a:xfrm>
          <a:noFill/>
        </p:spPr>
        <p:txBody>
          <a:bodyPr anchor="ctr"/>
          <a:lstStyle>
            <a:lvl1pPr marL="0" indent="0">
              <a:spcBef>
                <a:spcPts val="0"/>
              </a:spcBef>
              <a:spcAft>
                <a:spcPts val="0"/>
              </a:spcAft>
              <a:buClr>
                <a:schemeClr val="bg1"/>
              </a:buClr>
              <a:buFont typeface="Arial" panose="020B0604020202020204" pitchFamily="34" charset="0"/>
              <a:buNone/>
              <a:defRPr sz="2400" b="0">
                <a:solidFill>
                  <a:schemeClr val="tx1"/>
                </a:solidFill>
              </a:defRPr>
            </a:lvl1pPr>
            <a:lvl2pPr>
              <a:spcBef>
                <a:spcPts val="0"/>
              </a:spcBef>
              <a:defRPr/>
            </a:lvl2pPr>
          </a:lstStyle>
          <a:p>
            <a:pPr lvl="0"/>
            <a:r>
              <a:rPr lang="en-US"/>
              <a:t>Edit Master text styles</a:t>
            </a:r>
          </a:p>
        </p:txBody>
      </p:sp>
      <p:sp>
        <p:nvSpPr>
          <p:cNvPr id="30"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22604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012050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443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1</a:t>
            </a:r>
          </a:p>
        </p:txBody>
      </p:sp>
      <p:sp>
        <p:nvSpPr>
          <p:cNvPr id="9" name="Slide Number Placeholder 8"/>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299923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1</a:t>
            </a:r>
          </a:p>
        </p:txBody>
      </p:sp>
      <p:sp>
        <p:nvSpPr>
          <p:cNvPr id="5" name="Slide Number Placeholder 4"/>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428489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1</a:t>
            </a:r>
          </a:p>
        </p:txBody>
      </p:sp>
      <p:sp>
        <p:nvSpPr>
          <p:cNvPr id="4" name="Slide Number Placeholder 3"/>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060967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2280738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1706905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2971829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EC7254C8-53C5-BE47-A247-0A55A1A28006}" type="slidenum">
              <a:rPr lang="en-US" smtClean="0"/>
              <a:t>‹#›</a:t>
            </a:fld>
            <a:endParaRPr lang="en-US" dirty="0"/>
          </a:p>
        </p:txBody>
      </p:sp>
    </p:spTree>
    <p:extLst>
      <p:ext uri="{BB962C8B-B14F-4D97-AF65-F5344CB8AC3E}">
        <p14:creationId xmlns:p14="http://schemas.microsoft.com/office/powerpoint/2010/main" val="9461880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Option 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11CE1D-62A2-A345-8E7A-D7102C3453C5}"/>
              </a:ext>
            </a:extLst>
          </p:cNvPr>
          <p:cNvPicPr>
            <a:picLocks noChangeAspect="1"/>
          </p:cNvPicPr>
          <p:nvPr userDrawn="1"/>
        </p:nvPicPr>
        <p:blipFill>
          <a:blip r:embed="rId2"/>
          <a:stretch>
            <a:fillRect/>
          </a:stretch>
        </p:blipFill>
        <p:spPr>
          <a:xfrm>
            <a:off x="0" y="0"/>
            <a:ext cx="12186458" cy="6858000"/>
          </a:xfrm>
          <a:prstGeom prst="rect">
            <a:avLst/>
          </a:prstGeom>
        </p:spPr>
      </p:pic>
      <p:sp>
        <p:nvSpPr>
          <p:cNvPr id="2" name="Title 1"/>
          <p:cNvSpPr>
            <a:spLocks noGrp="1"/>
          </p:cNvSpPr>
          <p:nvPr>
            <p:ph type="ctrTitle"/>
          </p:nvPr>
        </p:nvSpPr>
        <p:spPr>
          <a:xfrm>
            <a:off x="643233" y="1810325"/>
            <a:ext cx="7891167" cy="639059"/>
          </a:xfrm>
          <a:prstGeom prst="rect">
            <a:avLst/>
          </a:prstGeom>
          <a:effectLst/>
        </p:spPr>
        <p:txBody>
          <a:bodyPr anchor="b">
            <a:normAutofit/>
          </a:bodyPr>
          <a:lstStyle>
            <a:lvl1pPr algn="l">
              <a:defRPr sz="3600" b="1" i="0">
                <a:solidFill>
                  <a:srgbClr val="5EA940"/>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26" name="Text Placeholder 25">
            <a:extLst>
              <a:ext uri="{FF2B5EF4-FFF2-40B4-BE49-F238E27FC236}">
                <a16:creationId xmlns:a16="http://schemas.microsoft.com/office/drawing/2014/main" id="{8B83A080-BE56-F646-BBC6-08012BC57C30}"/>
              </a:ext>
            </a:extLst>
          </p:cNvPr>
          <p:cNvSpPr>
            <a:spLocks noGrp="1"/>
          </p:cNvSpPr>
          <p:nvPr>
            <p:ph type="body" sz="quarter" idx="10" hasCustomPrompt="1"/>
          </p:nvPr>
        </p:nvSpPr>
        <p:spPr>
          <a:xfrm>
            <a:off x="642938" y="2636838"/>
            <a:ext cx="6402387" cy="1385887"/>
          </a:xfrm>
        </p:spPr>
        <p:txBody>
          <a:bodyPr>
            <a:normAutofit/>
          </a:bodyPr>
          <a:lstStyle>
            <a:lvl1pPr marL="0" indent="0">
              <a:buNone/>
              <a:defRPr sz="1800" b="1" i="1">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edit subhead title</a:t>
            </a:r>
          </a:p>
        </p:txBody>
      </p:sp>
    </p:spTree>
    <p:extLst>
      <p:ext uri="{BB962C8B-B14F-4D97-AF65-F5344CB8AC3E}">
        <p14:creationId xmlns:p14="http://schemas.microsoft.com/office/powerpoint/2010/main" val="349241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Slide Number Placeholder 2"/>
          <p:cNvSpPr>
            <a:spLocks noGrp="1"/>
          </p:cNvSpPr>
          <p:nvPr>
            <p:ph type="sldNum" sz="quarter" idx="10"/>
          </p:nvPr>
        </p:nvSpPr>
        <p:spPr/>
        <p:txBody>
          <a:bodyPr/>
          <a:lstStyle/>
          <a:p>
            <a:fld id="{58EBEC73-BF10-4A05-B408-9EA6FF5AFB6F}" type="slidenum">
              <a:rPr lang="en-US" smtClean="0"/>
              <a:pPr/>
              <a:t>‹#›</a:t>
            </a:fld>
            <a:endParaRPr lang="en-US" dirty="0"/>
          </a:p>
        </p:txBody>
      </p:sp>
      <p:sp>
        <p:nvSpPr>
          <p:cNvPr id="7" name="Content Placeholder 6"/>
          <p:cNvSpPr>
            <a:spLocks noGrp="1"/>
          </p:cNvSpPr>
          <p:nvPr>
            <p:ph sz="quarter" idx="12"/>
          </p:nvPr>
        </p:nvSpPr>
        <p:spPr>
          <a:xfrm>
            <a:off x="743175" y="1432830"/>
            <a:ext cx="10437587" cy="415517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2586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Option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39C4CA-3F52-8B4A-9A17-B201621E9889}"/>
              </a:ext>
            </a:extLst>
          </p:cNvPr>
          <p:cNvSpPr>
            <a:spLocks noGrp="1"/>
          </p:cNvSpPr>
          <p:nvPr>
            <p:ph type="pic" sz="quarter" idx="10"/>
          </p:nvPr>
        </p:nvSpPr>
        <p:spPr>
          <a:xfrm>
            <a:off x="0" y="1"/>
            <a:ext cx="12192000" cy="6851348"/>
          </a:xfrm>
        </p:spPr>
        <p:txBody>
          <a:bodyPr/>
          <a:lstStyle/>
          <a:p>
            <a:endParaRPr lang="en-US" dirty="0"/>
          </a:p>
        </p:txBody>
      </p:sp>
      <p:sp>
        <p:nvSpPr>
          <p:cNvPr id="2" name="Title 1"/>
          <p:cNvSpPr>
            <a:spLocks noGrp="1"/>
          </p:cNvSpPr>
          <p:nvPr>
            <p:ph type="ctrTitle"/>
          </p:nvPr>
        </p:nvSpPr>
        <p:spPr>
          <a:xfrm>
            <a:off x="914400" y="3566594"/>
            <a:ext cx="10363200" cy="960974"/>
          </a:xfrm>
          <a:prstGeom prst="rect">
            <a:avLst/>
          </a:prstGeom>
          <a:effectLst>
            <a:outerShdw blurRad="292100" sx="107000" sy="107000" algn="ctr" rotWithShape="0">
              <a:schemeClr val="tx1">
                <a:alpha val="74000"/>
              </a:schemeClr>
            </a:outerShdw>
          </a:effectLst>
        </p:spPr>
        <p:txBody>
          <a:bodyPr anchor="b">
            <a:normAutofit/>
          </a:bodyPr>
          <a:lstStyle>
            <a:lvl1pPr algn="ctr">
              <a:defRPr sz="5400" b="1" i="0">
                <a:solidFill>
                  <a:schemeClr val="bg1"/>
                </a:solidFill>
                <a:effectLst>
                  <a:outerShdw blurRad="165100" algn="ctr" rotWithShape="0">
                    <a:prstClr val="black">
                      <a:alpha val="86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7" name="Picture 6">
            <a:extLst>
              <a:ext uri="{FF2B5EF4-FFF2-40B4-BE49-F238E27FC236}">
                <a16:creationId xmlns:a16="http://schemas.microsoft.com/office/drawing/2014/main" id="{081FCF8F-83CA-C648-8EB3-268D51FFF3D1}"/>
              </a:ext>
            </a:extLst>
          </p:cNvPr>
          <p:cNvPicPr>
            <a:picLocks/>
          </p:cNvPicPr>
          <p:nvPr userDrawn="1"/>
        </p:nvPicPr>
        <p:blipFill>
          <a:blip r:embed="rId2"/>
          <a:stretch>
            <a:fillRect/>
          </a:stretch>
        </p:blipFill>
        <p:spPr>
          <a:xfrm>
            <a:off x="10678593" y="5961527"/>
            <a:ext cx="1290169" cy="660776"/>
          </a:xfrm>
          <a:prstGeom prst="rect">
            <a:avLst/>
          </a:prstGeom>
        </p:spPr>
      </p:pic>
      <p:sp>
        <p:nvSpPr>
          <p:cNvPr id="8" name="Confidentiality">
            <a:extLst>
              <a:ext uri="{FF2B5EF4-FFF2-40B4-BE49-F238E27FC236}">
                <a16:creationId xmlns:a16="http://schemas.microsoft.com/office/drawing/2014/main" id="{668E95AE-579B-5142-BC01-0AD8CDFCF1CC}"/>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
        <p:nvSpPr>
          <p:cNvPr id="9" name="TextBox 8"/>
          <p:cNvSpPr txBox="1"/>
          <p:nvPr userDrawn="1"/>
        </p:nvSpPr>
        <p:spPr>
          <a:xfrm>
            <a:off x="-1" y="6581001"/>
            <a:ext cx="868680" cy="276999"/>
          </a:xfrm>
          <a:prstGeom prst="rect">
            <a:avLst/>
          </a:prstGeom>
          <a:noFill/>
        </p:spPr>
        <p:txBody>
          <a:bodyPr wrap="square" rtlCol="0" anchor="ctr">
            <a:spAutoFit/>
          </a:bodyPr>
          <a:lstStyle/>
          <a:p>
            <a:pPr algn="l"/>
            <a:fld id="{093B517C-EEC8-47EB-9ED6-79033E10C87C}" type="slidenum">
              <a:rPr lang="en-US" sz="1200" smtClean="0">
                <a:solidFill>
                  <a:schemeClr val="bg1"/>
                </a:solidFill>
                <a:latin typeface="Arial" panose="020B0604020202020204" pitchFamily="34" charset="0"/>
                <a:cs typeface="Arial" panose="020B0604020202020204" pitchFamily="34" charset="0"/>
              </a:rPr>
              <a:pPr algn="l"/>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63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D52B133-B6CA-C84C-B6AC-D34E1C286177}"/>
              </a:ext>
            </a:extLst>
          </p:cNvPr>
          <p:cNvSpPr>
            <a:spLocks noGrp="1"/>
          </p:cNvSpPr>
          <p:nvPr>
            <p:ph type="body" sz="quarter" idx="14"/>
          </p:nvPr>
        </p:nvSpPr>
        <p:spPr>
          <a:xfrm>
            <a:off x="304800" y="1532467"/>
            <a:ext cx="11582400" cy="3953933"/>
          </a:xfrm>
          <a:prstGeom prst="rect">
            <a:avLst/>
          </a:prstGeom>
        </p:spPr>
        <p:txBody>
          <a:bodyPr>
            <a:noAutofit/>
          </a:bodyPr>
          <a:lstStyle>
            <a:lvl1pPr>
              <a:spcBef>
                <a:spcPts val="18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a:extLst>
              <a:ext uri="{FF2B5EF4-FFF2-40B4-BE49-F238E27FC236}">
                <a16:creationId xmlns:a16="http://schemas.microsoft.com/office/drawing/2014/main" id="{A4A845B1-8295-8C42-8D1B-64B5FFF76A60}"/>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spcBef>
                <a:spcPts val="400"/>
              </a:spcBef>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223948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2 Column">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F818617-3DBC-FB4D-831A-EDC8A1AD0E14}"/>
              </a:ext>
            </a:extLst>
          </p:cNvPr>
          <p:cNvSpPr>
            <a:spLocks noGrp="1"/>
          </p:cNvSpPr>
          <p:nvPr>
            <p:ph type="body" sz="quarter" idx="14"/>
          </p:nvPr>
        </p:nvSpPr>
        <p:spPr>
          <a:xfrm>
            <a:off x="304802"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C337B25C-28A3-374F-ADC3-208755E18F83}"/>
              </a:ext>
            </a:extLst>
          </p:cNvPr>
          <p:cNvSpPr>
            <a:spLocks noGrp="1"/>
          </p:cNvSpPr>
          <p:nvPr>
            <p:ph type="body" sz="quarter" idx="15"/>
          </p:nvPr>
        </p:nvSpPr>
        <p:spPr>
          <a:xfrm>
            <a:off x="6445958" y="1532467"/>
            <a:ext cx="5396351" cy="3962898"/>
          </a:xfrm>
          <a:prstGeom prst="rect">
            <a:avLst/>
          </a:prstGeom>
        </p:spPr>
        <p:txBody>
          <a:bodyPr/>
          <a:lstStyle>
            <a:lvl1pPr>
              <a:spcBef>
                <a:spcPts val="2200"/>
              </a:spcBef>
              <a:buClr>
                <a:srgbClr val="5EB03F"/>
              </a:buClr>
              <a:defRPr sz="2000" b="1" i="0">
                <a:solidFill>
                  <a:srgbClr val="71777A"/>
                </a:solidFill>
                <a:latin typeface="Arial" panose="020B0604020202020204" pitchFamily="34" charset="0"/>
                <a:cs typeface="Arial" panose="020B0604020202020204" pitchFamily="34" charset="0"/>
              </a:defRPr>
            </a:lvl1pPr>
            <a:lvl2pPr marL="6858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2pPr>
            <a:lvl3pPr marL="11430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3pPr>
            <a:lvl4pPr marL="16002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4pPr>
            <a:lvl5pPr marL="2057400" indent="-228600">
              <a:spcBef>
                <a:spcPts val="800"/>
              </a:spcBef>
              <a:buClr>
                <a:schemeClr val="tx1">
                  <a:lumMod val="50000"/>
                  <a:lumOff val="50000"/>
                </a:schemeClr>
              </a:buClr>
              <a:buFont typeface="Arial" panose="020B0604020202020204" pitchFamily="34" charset="0"/>
              <a:buChar char="•"/>
              <a:defRPr sz="1600" b="0" i="0">
                <a:solidFill>
                  <a:srgbClr val="71777A"/>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3969C326-2705-3545-B8D6-314A57D8C182}"/>
              </a:ext>
            </a:extLst>
          </p:cNvPr>
          <p:cNvSpPr>
            <a:spLocks noGrp="1"/>
          </p:cNvSpPr>
          <p:nvPr>
            <p:ph type="body" sz="quarter" idx="13"/>
          </p:nvPr>
        </p:nvSpPr>
        <p:spPr>
          <a:xfrm>
            <a:off x="-2" y="548640"/>
            <a:ext cx="5969332"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08914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Graphic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EFD945-54BD-8043-ADD3-E6D4E61DA6CD}"/>
              </a:ext>
            </a:extLst>
          </p:cNvPr>
          <p:cNvSpPr>
            <a:spLocks noGrp="1"/>
          </p:cNvSpPr>
          <p:nvPr>
            <p:ph type="title"/>
          </p:nvPr>
        </p:nvSpPr>
        <p:spPr>
          <a:xfrm>
            <a:off x="0" y="548640"/>
            <a:ext cx="12192000" cy="734060"/>
          </a:xfrm>
          <a:prstGeom prst="rect">
            <a:avLst/>
          </a:prstGeom>
        </p:spPr>
        <p:txBody>
          <a:bodyPr anchor="ctr"/>
          <a:lstStyle>
            <a:lvl1pPr algn="ctr">
              <a:defRPr sz="4000" b="1" i="0">
                <a:gradFill flip="none" rotWithShape="1">
                  <a:gsLst>
                    <a:gs pos="0">
                      <a:srgbClr val="5EB03F"/>
                    </a:gs>
                    <a:gs pos="50000">
                      <a:srgbClr val="5EB03F"/>
                    </a:gs>
                    <a:gs pos="100000">
                      <a:srgbClr val="B0D235"/>
                    </a:gs>
                  </a:gsLst>
                  <a:lin ang="0" scaled="1"/>
                  <a:tileRect/>
                </a:gra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0355305D-535A-E348-AACD-61BBBCA7CCCB}"/>
              </a:ext>
            </a:extLst>
          </p:cNvPr>
          <p:cNvSpPr>
            <a:spLocks noGrp="1"/>
          </p:cNvSpPr>
          <p:nvPr>
            <p:ph type="pic" sz="quarter" idx="10"/>
          </p:nvPr>
        </p:nvSpPr>
        <p:spPr>
          <a:xfrm>
            <a:off x="0" y="1434163"/>
            <a:ext cx="12192000" cy="4081113"/>
          </a:xfrm>
        </p:spPr>
        <p:txBody>
          <a:bodyPr/>
          <a:lstStyle/>
          <a:p>
            <a:endParaRPr lang="en-US" dirty="0"/>
          </a:p>
        </p:txBody>
      </p:sp>
    </p:spTree>
    <p:extLst>
      <p:ext uri="{BB962C8B-B14F-4D97-AF65-F5344CB8AC3E}">
        <p14:creationId xmlns:p14="http://schemas.microsoft.com/office/powerpoint/2010/main" val="2531686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 Option 1">
    <p:spTree>
      <p:nvGrpSpPr>
        <p:cNvPr id="1" name=""/>
        <p:cNvGrpSpPr/>
        <p:nvPr/>
      </p:nvGrpSpPr>
      <p:grpSpPr>
        <a:xfrm>
          <a:off x="0" y="0"/>
          <a:ext cx="0" cy="0"/>
          <a:chOff x="0" y="0"/>
          <a:chExt cx="0" cy="0"/>
        </a:xfrm>
      </p:grpSpPr>
      <p:pic>
        <p:nvPicPr>
          <p:cNvPr id="13" name="Picture 12" descr="A young boy who is smiling at the camera&#10;&#10;Description automatically generated">
            <a:extLst>
              <a:ext uri="{FF2B5EF4-FFF2-40B4-BE49-F238E27FC236}">
                <a16:creationId xmlns:a16="http://schemas.microsoft.com/office/drawing/2014/main" id="{469DBA32-05CD-DB4B-B448-65D33DDB99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6">
            <a:extLst>
              <a:ext uri="{FF2B5EF4-FFF2-40B4-BE49-F238E27FC236}">
                <a16:creationId xmlns:a16="http://schemas.microsoft.com/office/drawing/2014/main" id="{80F198C6-E3E2-AF4E-B357-16E1ED42D79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5" name="Triangle 14">
            <a:extLst>
              <a:ext uri="{FF2B5EF4-FFF2-40B4-BE49-F238E27FC236}">
                <a16:creationId xmlns:a16="http://schemas.microsoft.com/office/drawing/2014/main" id="{564DFBBF-402A-FE46-8D48-FBC60CCD9156}"/>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8" name="Triangle 17">
            <a:extLst>
              <a:ext uri="{FF2B5EF4-FFF2-40B4-BE49-F238E27FC236}">
                <a16:creationId xmlns:a16="http://schemas.microsoft.com/office/drawing/2014/main" id="{E78B6083-6022-E544-BF50-7AF61A6A1A0A}"/>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9" name="Picture 18">
            <a:extLst>
              <a:ext uri="{FF2B5EF4-FFF2-40B4-BE49-F238E27FC236}">
                <a16:creationId xmlns:a16="http://schemas.microsoft.com/office/drawing/2014/main" id="{7223DA52-2246-754E-8C82-6A44C4C668A3}"/>
              </a:ext>
            </a:extLst>
          </p:cNvPr>
          <p:cNvPicPr>
            <a:picLocks/>
          </p:cNvPicPr>
          <p:nvPr userDrawn="1"/>
        </p:nvPicPr>
        <p:blipFill>
          <a:blip r:embed="rId3"/>
          <a:stretch>
            <a:fillRect/>
          </a:stretch>
        </p:blipFill>
        <p:spPr>
          <a:xfrm>
            <a:off x="10678593" y="5961527"/>
            <a:ext cx="1290169" cy="660776"/>
          </a:xfrm>
          <a:prstGeom prst="rect">
            <a:avLst/>
          </a:prstGeom>
        </p:spPr>
      </p:pic>
      <p:sp>
        <p:nvSpPr>
          <p:cNvPr id="20" name="Confidentiality">
            <a:extLst>
              <a:ext uri="{FF2B5EF4-FFF2-40B4-BE49-F238E27FC236}">
                <a16:creationId xmlns:a16="http://schemas.microsoft.com/office/drawing/2014/main" id="{181E1C48-8E52-C043-8EBE-3A1FBBA40E2E}"/>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
        <p:nvSpPr>
          <p:cNvPr id="9" name="TextBox 8"/>
          <p:cNvSpPr txBox="1"/>
          <p:nvPr userDrawn="1"/>
        </p:nvSpPr>
        <p:spPr>
          <a:xfrm>
            <a:off x="-1" y="6581001"/>
            <a:ext cx="868680" cy="276999"/>
          </a:xfrm>
          <a:prstGeom prst="rect">
            <a:avLst/>
          </a:prstGeom>
          <a:noFill/>
        </p:spPr>
        <p:txBody>
          <a:bodyPr wrap="square" rtlCol="0" anchor="ctr">
            <a:spAutoFit/>
          </a:bodyPr>
          <a:lstStyle/>
          <a:p>
            <a:pPr algn="l"/>
            <a:fld id="{093B517C-EEC8-47EB-9ED6-79033E10C87C}" type="slidenum">
              <a:rPr lang="en-US" sz="1200" smtClean="0">
                <a:solidFill>
                  <a:schemeClr val="bg1"/>
                </a:solidFill>
                <a:latin typeface="Arial" panose="020B0604020202020204" pitchFamily="34" charset="0"/>
                <a:cs typeface="Arial" panose="020B0604020202020204" pitchFamily="34" charset="0"/>
              </a:rPr>
              <a:pPr algn="l"/>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341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Slide - Option 2">
    <p:spTree>
      <p:nvGrpSpPr>
        <p:cNvPr id="1" name=""/>
        <p:cNvGrpSpPr/>
        <p:nvPr/>
      </p:nvGrpSpPr>
      <p:grpSpPr>
        <a:xfrm>
          <a:off x="0" y="0"/>
          <a:ext cx="0" cy="0"/>
          <a:chOff x="0" y="0"/>
          <a:chExt cx="0" cy="0"/>
        </a:xfrm>
      </p:grpSpPr>
      <p:pic>
        <p:nvPicPr>
          <p:cNvPr id="6" name="Picture 5" descr="A car parked in front of a house&#10;&#10;Description automatically generated">
            <a:extLst>
              <a:ext uri="{FF2B5EF4-FFF2-40B4-BE49-F238E27FC236}">
                <a16:creationId xmlns:a16="http://schemas.microsoft.com/office/drawing/2014/main" id="{48C60333-AF8F-1142-9406-3DE8BA53A384}"/>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7" name="Text Placeholder 6">
            <a:extLst>
              <a:ext uri="{FF2B5EF4-FFF2-40B4-BE49-F238E27FC236}">
                <a16:creationId xmlns:a16="http://schemas.microsoft.com/office/drawing/2014/main" id="{1F53D76A-2129-7A48-8639-5EC3A3281D0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1086E538-633F-5E4C-987D-DF813247C20B}"/>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riangle 13">
            <a:extLst>
              <a:ext uri="{FF2B5EF4-FFF2-40B4-BE49-F238E27FC236}">
                <a16:creationId xmlns:a16="http://schemas.microsoft.com/office/drawing/2014/main" id="{0AEA35BE-108B-CF45-BAE8-A7BFB63C9E1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5" name="Picture 14">
            <a:extLst>
              <a:ext uri="{FF2B5EF4-FFF2-40B4-BE49-F238E27FC236}">
                <a16:creationId xmlns:a16="http://schemas.microsoft.com/office/drawing/2014/main" id="{FB5C94E9-01C9-A948-9DCE-7398BC07D53F}"/>
              </a:ext>
            </a:extLst>
          </p:cNvPr>
          <p:cNvPicPr>
            <a:picLocks/>
          </p:cNvPicPr>
          <p:nvPr userDrawn="1"/>
        </p:nvPicPr>
        <p:blipFill>
          <a:blip r:embed="rId3"/>
          <a:stretch>
            <a:fillRect/>
          </a:stretch>
        </p:blipFill>
        <p:spPr>
          <a:xfrm>
            <a:off x="10678593" y="5961527"/>
            <a:ext cx="1290169" cy="660776"/>
          </a:xfrm>
          <a:prstGeom prst="rect">
            <a:avLst/>
          </a:prstGeom>
        </p:spPr>
      </p:pic>
      <p:sp>
        <p:nvSpPr>
          <p:cNvPr id="16" name="Confidentiality">
            <a:extLst>
              <a:ext uri="{FF2B5EF4-FFF2-40B4-BE49-F238E27FC236}">
                <a16:creationId xmlns:a16="http://schemas.microsoft.com/office/drawing/2014/main" id="{BF12A9DE-3A83-AD46-87AF-27002B07FD8E}"/>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
        <p:nvSpPr>
          <p:cNvPr id="9" name="TextBox 8"/>
          <p:cNvSpPr txBox="1"/>
          <p:nvPr userDrawn="1"/>
        </p:nvSpPr>
        <p:spPr>
          <a:xfrm>
            <a:off x="-1" y="6581001"/>
            <a:ext cx="868680" cy="276999"/>
          </a:xfrm>
          <a:prstGeom prst="rect">
            <a:avLst/>
          </a:prstGeom>
          <a:noFill/>
        </p:spPr>
        <p:txBody>
          <a:bodyPr wrap="square" rtlCol="0" anchor="ctr">
            <a:spAutoFit/>
          </a:bodyPr>
          <a:lstStyle/>
          <a:p>
            <a:pPr algn="l"/>
            <a:fld id="{093B517C-EEC8-47EB-9ED6-79033E10C87C}" type="slidenum">
              <a:rPr lang="en-US" sz="1200" smtClean="0">
                <a:solidFill>
                  <a:schemeClr val="bg1"/>
                </a:solidFill>
                <a:latin typeface="Arial" panose="020B0604020202020204" pitchFamily="34" charset="0"/>
                <a:cs typeface="Arial" panose="020B0604020202020204" pitchFamily="34" charset="0"/>
              </a:rPr>
              <a:pPr algn="l"/>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5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lide - Option 3">
    <p:spTree>
      <p:nvGrpSpPr>
        <p:cNvPr id="1" name=""/>
        <p:cNvGrpSpPr/>
        <p:nvPr/>
      </p:nvGrpSpPr>
      <p:grpSpPr>
        <a:xfrm>
          <a:off x="0" y="0"/>
          <a:ext cx="0" cy="0"/>
          <a:chOff x="0" y="0"/>
          <a:chExt cx="0" cy="0"/>
        </a:xfrm>
      </p:grpSpPr>
      <p:pic>
        <p:nvPicPr>
          <p:cNvPr id="5" name="Picture 4" descr="A picture containing person, indoor, wall, man&#10;&#10;Description automatically generated">
            <a:extLst>
              <a:ext uri="{FF2B5EF4-FFF2-40B4-BE49-F238E27FC236}">
                <a16:creationId xmlns:a16="http://schemas.microsoft.com/office/drawing/2014/main" id="{CC276ADE-F968-7C4E-BE74-4090037DB9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6">
            <a:extLst>
              <a:ext uri="{FF2B5EF4-FFF2-40B4-BE49-F238E27FC236}">
                <a16:creationId xmlns:a16="http://schemas.microsoft.com/office/drawing/2014/main" id="{E8D2DF46-415A-7748-A1A9-C22E2F37C296}"/>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53DDAA4C-CFC9-CB47-9A73-DE947EF34AEE}"/>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riangle 13">
            <a:extLst>
              <a:ext uri="{FF2B5EF4-FFF2-40B4-BE49-F238E27FC236}">
                <a16:creationId xmlns:a16="http://schemas.microsoft.com/office/drawing/2014/main" id="{6842AC0E-48EF-584D-9B2D-DB8BE2FD0B37}"/>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7" name="Picture 16">
            <a:extLst>
              <a:ext uri="{FF2B5EF4-FFF2-40B4-BE49-F238E27FC236}">
                <a16:creationId xmlns:a16="http://schemas.microsoft.com/office/drawing/2014/main" id="{25752406-3303-EE45-8C93-A6899B9F7D75}"/>
              </a:ext>
            </a:extLst>
          </p:cNvPr>
          <p:cNvPicPr>
            <a:picLocks/>
          </p:cNvPicPr>
          <p:nvPr userDrawn="1"/>
        </p:nvPicPr>
        <p:blipFill>
          <a:blip r:embed="rId3"/>
          <a:stretch>
            <a:fillRect/>
          </a:stretch>
        </p:blipFill>
        <p:spPr>
          <a:xfrm>
            <a:off x="10678593" y="5961527"/>
            <a:ext cx="1290169" cy="660776"/>
          </a:xfrm>
          <a:prstGeom prst="rect">
            <a:avLst/>
          </a:prstGeom>
        </p:spPr>
      </p:pic>
      <p:sp>
        <p:nvSpPr>
          <p:cNvPr id="18" name="Confidentiality">
            <a:extLst>
              <a:ext uri="{FF2B5EF4-FFF2-40B4-BE49-F238E27FC236}">
                <a16:creationId xmlns:a16="http://schemas.microsoft.com/office/drawing/2014/main" id="{EBCACE11-D55D-B54A-8FB6-2589F950965A}"/>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Tree>
    <p:extLst>
      <p:ext uri="{BB962C8B-B14F-4D97-AF65-F5344CB8AC3E}">
        <p14:creationId xmlns:p14="http://schemas.microsoft.com/office/powerpoint/2010/main" val="33070153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Slide - Option 4">
    <p:spTree>
      <p:nvGrpSpPr>
        <p:cNvPr id="1" name=""/>
        <p:cNvGrpSpPr/>
        <p:nvPr/>
      </p:nvGrpSpPr>
      <p:grpSpPr>
        <a:xfrm>
          <a:off x="0" y="0"/>
          <a:ext cx="0" cy="0"/>
          <a:chOff x="0" y="0"/>
          <a:chExt cx="0" cy="0"/>
        </a:xfrm>
      </p:grpSpPr>
      <p:pic>
        <p:nvPicPr>
          <p:cNvPr id="3" name="Picture 2" descr="A car driving down a street&#10;&#10;Description automatically generated">
            <a:extLst>
              <a:ext uri="{FF2B5EF4-FFF2-40B4-BE49-F238E27FC236}">
                <a16:creationId xmlns:a16="http://schemas.microsoft.com/office/drawing/2014/main" id="{5CD64211-9CB7-1048-AB94-E60F89E5C39E}"/>
              </a:ext>
            </a:extLst>
          </p:cNvPr>
          <p:cNvPicPr>
            <a:picLocks noChangeAspect="1"/>
          </p:cNvPicPr>
          <p:nvPr userDrawn="1"/>
        </p:nvPicPr>
        <p:blipFill>
          <a:blip r:embed="rId2"/>
          <a:stretch>
            <a:fillRect/>
          </a:stretch>
        </p:blipFill>
        <p:spPr>
          <a:xfrm>
            <a:off x="-5" y="6651"/>
            <a:ext cx="12192000" cy="6858000"/>
          </a:xfrm>
          <a:prstGeom prst="rect">
            <a:avLst/>
          </a:prstGeom>
        </p:spPr>
      </p:pic>
      <p:sp>
        <p:nvSpPr>
          <p:cNvPr id="16" name="Text Placeholder 6">
            <a:extLst>
              <a:ext uri="{FF2B5EF4-FFF2-40B4-BE49-F238E27FC236}">
                <a16:creationId xmlns:a16="http://schemas.microsoft.com/office/drawing/2014/main" id="{9887559F-4634-EA48-89F6-399F38925127}"/>
              </a:ext>
            </a:extLst>
          </p:cNvPr>
          <p:cNvSpPr>
            <a:spLocks noGrp="1"/>
          </p:cNvSpPr>
          <p:nvPr>
            <p:ph type="body" sz="quarter" idx="13"/>
          </p:nvPr>
        </p:nvSpPr>
        <p:spPr>
          <a:xfrm>
            <a:off x="-4" y="548640"/>
            <a:ext cx="6445960" cy="731520"/>
          </a:xfrm>
          <a:prstGeom prst="rect">
            <a:avLst/>
          </a:prstGeom>
          <a:gradFill flip="none" rotWithShape="1">
            <a:gsLst>
              <a:gs pos="0">
                <a:srgbClr val="5EB03F"/>
              </a:gs>
              <a:gs pos="50000">
                <a:srgbClr val="5EB03F"/>
              </a:gs>
              <a:gs pos="100000">
                <a:srgbClr val="B0D235"/>
              </a:gs>
            </a:gsLst>
            <a:lin ang="0" scaled="1"/>
            <a:tileRect/>
          </a:gradFill>
        </p:spPr>
        <p:txBody>
          <a:bodyPr lIns="274320" rIns="274320" bIns="27432" anchor="ctr">
            <a:noAutofit/>
          </a:bodyPr>
          <a:lstStyle>
            <a:lvl1pPr marL="0" indent="0" algn="l">
              <a:buNone/>
              <a:defRPr sz="40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Triangle 12">
            <a:extLst>
              <a:ext uri="{FF2B5EF4-FFF2-40B4-BE49-F238E27FC236}">
                <a16:creationId xmlns:a16="http://schemas.microsoft.com/office/drawing/2014/main" id="{6DFA269F-ADC1-2241-B1D3-8A679CDA3D5A}"/>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5" name="Triangle 14">
            <a:extLst>
              <a:ext uri="{FF2B5EF4-FFF2-40B4-BE49-F238E27FC236}">
                <a16:creationId xmlns:a16="http://schemas.microsoft.com/office/drawing/2014/main" id="{E621EE18-B066-F441-A7E8-76FB574E62DE}"/>
              </a:ext>
            </a:extLst>
          </p:cNvPr>
          <p:cNvSpPr/>
          <p:nvPr userDrawn="1"/>
        </p:nvSpPr>
        <p:spPr>
          <a:xfrm rot="16200000">
            <a:off x="5441576"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7" name="Picture 16">
            <a:extLst>
              <a:ext uri="{FF2B5EF4-FFF2-40B4-BE49-F238E27FC236}">
                <a16:creationId xmlns:a16="http://schemas.microsoft.com/office/drawing/2014/main" id="{FE692E37-15B8-2041-8F76-A5E477866B34}"/>
              </a:ext>
            </a:extLst>
          </p:cNvPr>
          <p:cNvPicPr>
            <a:picLocks/>
          </p:cNvPicPr>
          <p:nvPr userDrawn="1"/>
        </p:nvPicPr>
        <p:blipFill>
          <a:blip r:embed="rId3"/>
          <a:stretch>
            <a:fillRect/>
          </a:stretch>
        </p:blipFill>
        <p:spPr>
          <a:xfrm>
            <a:off x="10678593" y="5961527"/>
            <a:ext cx="1290169" cy="660776"/>
          </a:xfrm>
          <a:prstGeom prst="rect">
            <a:avLst/>
          </a:prstGeom>
        </p:spPr>
      </p:pic>
      <p:sp>
        <p:nvSpPr>
          <p:cNvPr id="18" name="Confidentiality">
            <a:extLst>
              <a:ext uri="{FF2B5EF4-FFF2-40B4-BE49-F238E27FC236}">
                <a16:creationId xmlns:a16="http://schemas.microsoft.com/office/drawing/2014/main" id="{6F138EF8-BA52-1241-8B6E-FDA7B8E5D3F6}"/>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
        <p:nvSpPr>
          <p:cNvPr id="9" name="TextBox 8"/>
          <p:cNvSpPr txBox="1"/>
          <p:nvPr userDrawn="1"/>
        </p:nvSpPr>
        <p:spPr>
          <a:xfrm>
            <a:off x="-1" y="6581001"/>
            <a:ext cx="868680" cy="276999"/>
          </a:xfrm>
          <a:prstGeom prst="rect">
            <a:avLst/>
          </a:prstGeom>
          <a:noFill/>
        </p:spPr>
        <p:txBody>
          <a:bodyPr wrap="square" rtlCol="0" anchor="ctr">
            <a:spAutoFit/>
          </a:bodyPr>
          <a:lstStyle/>
          <a:p>
            <a:pPr algn="l"/>
            <a:fld id="{093B517C-EEC8-47EB-9ED6-79033E10C87C}" type="slidenum">
              <a:rPr lang="en-US" sz="1200" smtClean="0">
                <a:solidFill>
                  <a:schemeClr val="bg1"/>
                </a:solidFill>
                <a:latin typeface="Arial" panose="020B0604020202020204" pitchFamily="34" charset="0"/>
                <a:cs typeface="Arial" panose="020B0604020202020204" pitchFamily="34" charset="0"/>
              </a:rPr>
              <a:pPr algn="l"/>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710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771" y="0"/>
            <a:ext cx="12186458" cy="6858000"/>
          </a:xfrm>
          <a:prstGeom prst="rect">
            <a:avLst/>
          </a:prstGeom>
        </p:spPr>
      </p:pic>
    </p:spTree>
    <p:extLst>
      <p:ext uri="{BB962C8B-B14F-4D97-AF65-F5344CB8AC3E}">
        <p14:creationId xmlns:p14="http://schemas.microsoft.com/office/powerpoint/2010/main" val="1280306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4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731838" y="1493838"/>
            <a:ext cx="5001768" cy="4816304"/>
          </a:xfrm>
        </p:spPr>
        <p:txBody>
          <a:bodyPr/>
          <a:lstStyle/>
          <a:p>
            <a:r>
              <a:rPr lang="en-US" dirty="0"/>
              <a:t>Click icon to add picture</a:t>
            </a:r>
          </a:p>
        </p:txBody>
      </p:sp>
      <p:sp>
        <p:nvSpPr>
          <p:cNvPr id="2" name="Title 1"/>
          <p:cNvSpPr>
            <a:spLocks noGrp="1"/>
          </p:cNvSpPr>
          <p:nvPr>
            <p:ph type="title" hasCustomPrompt="1"/>
          </p:nvPr>
        </p:nvSpPr>
        <p:spPr>
          <a:xfrm>
            <a:off x="731838" y="293688"/>
            <a:ext cx="10440988" cy="907621"/>
          </a:xfrm>
        </p:spPr>
        <p:txBody>
          <a:bodyPr anchor="t"/>
          <a:lstStyle>
            <a:lvl1pPr>
              <a:defRPr b="1"/>
            </a:lvl1pPr>
          </a:lstStyle>
          <a:p>
            <a:r>
              <a:rPr lang="en-US" dirty="0"/>
              <a:t>00: Title</a:t>
            </a:r>
          </a:p>
        </p:txBody>
      </p:sp>
      <p:sp>
        <p:nvSpPr>
          <p:cNvPr id="4" name="Content Placeholder 3"/>
          <p:cNvSpPr>
            <a:spLocks noGrp="1"/>
          </p:cNvSpPr>
          <p:nvPr>
            <p:ph sz="half" idx="2"/>
          </p:nvPr>
        </p:nvSpPr>
        <p:spPr>
          <a:xfrm>
            <a:off x="6057701" y="1493838"/>
            <a:ext cx="5001768" cy="48163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464551"/>
            <a:ext cx="10442448" cy="429768"/>
          </a:xfrm>
        </p:spPr>
        <p:txBody>
          <a:bodyPr anchor="ctr">
            <a:noAutofit/>
          </a:bodyPr>
          <a:lstStyle>
            <a:lvl1pPr marL="0" indent="0">
              <a:buNone/>
              <a:defRPr sz="1600" b="0">
                <a:solidFill>
                  <a:schemeClr val="tx1"/>
                </a:solidFill>
              </a:defRPr>
            </a:lvl1pPr>
          </a:lstStyle>
          <a:p>
            <a:pPr lvl="0"/>
            <a:r>
              <a:rPr lang="en-US"/>
              <a:t>Edit Master text styles</a:t>
            </a:r>
          </a:p>
        </p:txBody>
      </p:sp>
      <p:sp>
        <p:nvSpPr>
          <p:cNvPr id="13"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Tree>
    <p:extLst>
      <p:ext uri="{BB962C8B-B14F-4D97-AF65-F5344CB8AC3E}">
        <p14:creationId xmlns:p14="http://schemas.microsoft.com/office/powerpoint/2010/main" val="320467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369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771" y="0"/>
            <a:ext cx="12186458" cy="6858000"/>
          </a:xfrm>
          <a:prstGeom prst="rect">
            <a:avLst/>
          </a:prstGeom>
        </p:spPr>
      </p:pic>
    </p:spTree>
    <p:extLst>
      <p:ext uri="{BB962C8B-B14F-4D97-AF65-F5344CB8AC3E}">
        <p14:creationId xmlns:p14="http://schemas.microsoft.com/office/powerpoint/2010/main" val="3625963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364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521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image" Target="../media/image1.jp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3.emf"/><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3.emf"/><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3.emf"/><Relationship Id="rId5" Type="http://schemas.openxmlformats.org/officeDocument/2006/relationships/slideLayout" Target="../slideLayouts/slideLayout54.xml"/><Relationship Id="rId10"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3.emf"/><Relationship Id="rId5" Type="http://schemas.openxmlformats.org/officeDocument/2006/relationships/slideLayout" Target="../slideLayouts/slideLayout63.xml"/><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3.emf"/><Relationship Id="rId5" Type="http://schemas.openxmlformats.org/officeDocument/2006/relationships/slideLayout" Target="../slideLayouts/slideLayout83.xml"/><Relationship Id="rId10" Type="http://schemas.openxmlformats.org/officeDocument/2006/relationships/theme" Target="../theme/theme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B8352-324E-1A40-9B82-02683A22AE5F}" type="slidenum">
              <a:rPr lang="en-US" smtClean="0"/>
              <a:t>‹#›</a:t>
            </a:fld>
            <a:endParaRPr lang="en-US" dirty="0"/>
          </a:p>
        </p:txBody>
      </p:sp>
    </p:spTree>
    <p:extLst>
      <p:ext uri="{BB962C8B-B14F-4D97-AF65-F5344CB8AC3E}">
        <p14:creationId xmlns:p14="http://schemas.microsoft.com/office/powerpoint/2010/main" val="323234819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899"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B8352-324E-1A40-9B82-02683A22AE5F}" type="slidenum">
              <a:rPr lang="en-US" smtClean="0"/>
              <a:t>‹#›</a:t>
            </a:fld>
            <a:endParaRPr lang="en-US" dirty="0"/>
          </a:p>
        </p:txBody>
      </p:sp>
    </p:spTree>
    <p:extLst>
      <p:ext uri="{BB962C8B-B14F-4D97-AF65-F5344CB8AC3E}">
        <p14:creationId xmlns:p14="http://schemas.microsoft.com/office/powerpoint/2010/main" val="44722797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a:xfrm>
            <a:off x="731838" y="1493838"/>
            <a:ext cx="10440988" cy="4816258"/>
          </a:xfrm>
          <a:prstGeom prst="rect">
            <a:avLst/>
          </a:prstGeom>
          <a:ln w="3175">
            <a:noFill/>
            <a:prstDash val="dash"/>
          </a:ln>
        </p:spPr>
        <p:txBody>
          <a:bodyPr vert="horz" lIns="91440" tIns="45720" rIns="91440" bIns="4572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pic>
        <p:nvPicPr>
          <p:cNvPr id="23" name="Picture 22"/>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2" name="Title Placeholder 1"/>
          <p:cNvSpPr>
            <a:spLocks noGrp="1"/>
          </p:cNvSpPr>
          <p:nvPr userDrawn="1">
            <p:ph type="title"/>
          </p:nvPr>
        </p:nvSpPr>
        <p:spPr>
          <a:xfrm>
            <a:off x="731834" y="293464"/>
            <a:ext cx="10440988" cy="907621"/>
          </a:xfrm>
          <a:prstGeom prst="rect">
            <a:avLst/>
          </a:prstGeom>
          <a:ln w="3175">
            <a:noFill/>
            <a:prstDash val="dash"/>
          </a:ln>
        </p:spPr>
        <p:txBody>
          <a:bodyPr vert="horz" lIns="91440" tIns="45720" rIns="91440" bIns="45720" rtlCol="0" anchor="t">
            <a:noAutofit/>
          </a:bodyPr>
          <a:lstStyle/>
          <a:p>
            <a:r>
              <a:rPr lang="en-US" dirty="0"/>
              <a:t>00: Title</a:t>
            </a:r>
          </a:p>
        </p:txBody>
      </p:sp>
      <p:cxnSp>
        <p:nvCxnSpPr>
          <p:cNvPr id="13" name="Straight Connector 12"/>
          <p:cNvCxnSpPr/>
          <p:nvPr userDrawn="1"/>
        </p:nvCxnSpPr>
        <p:spPr>
          <a:xfrm>
            <a:off x="820738" y="639704"/>
            <a:ext cx="11371262" cy="0"/>
          </a:xfrm>
          <a:prstGeom prst="line">
            <a:avLst/>
          </a:prstGeom>
          <a:ln>
            <a:solidFill>
              <a:srgbClr val="4436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90346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dt="0"/>
  <p:txStyles>
    <p:titleStyle>
      <a:lvl1pPr algn="l" defTabSz="914400" rtl="0" eaLnBrk="1" latinLnBrk="0" hangingPunct="1">
        <a:lnSpc>
          <a:spcPct val="80000"/>
        </a:lnSpc>
        <a:spcBef>
          <a:spcPct val="0"/>
        </a:spcBef>
        <a:buNone/>
        <a:defRPr sz="2000" b="1" kern="1200">
          <a:solidFill>
            <a:srgbClr val="44367C"/>
          </a:solidFill>
          <a:latin typeface="+mj-lt"/>
          <a:ea typeface="+mj-ea"/>
          <a:cs typeface="+mj-cs"/>
        </a:defRPr>
      </a:lvl1pPr>
    </p:titleStyle>
    <p:bodyStyle>
      <a:lvl1pPr marL="0" indent="0" algn="l" defTabSz="914400" rtl="0" eaLnBrk="1" latinLnBrk="0" hangingPunct="1">
        <a:lnSpc>
          <a:spcPct val="90000"/>
        </a:lnSpc>
        <a:spcBef>
          <a:spcPts val="1500"/>
        </a:spcBef>
        <a:spcAft>
          <a:spcPts val="300"/>
        </a:spcAft>
        <a:buClr>
          <a:schemeClr val="accent3"/>
        </a:buClr>
        <a:buFont typeface="Wingdings" panose="05000000000000000000" pitchFamily="2" charset="2"/>
        <a:buNone/>
        <a:tabLst/>
        <a:defRPr sz="2800" b="1" kern="1200">
          <a:solidFill>
            <a:srgbClr val="44367C"/>
          </a:solidFill>
          <a:latin typeface="+mn-lt"/>
          <a:ea typeface="+mn-ea"/>
          <a:cs typeface="+mn-cs"/>
        </a:defRPr>
      </a:lvl1pPr>
      <a:lvl2pPr marL="347663" indent="-347663" algn="l" defTabSz="914400" rtl="0" eaLnBrk="1" latinLnBrk="0" hangingPunct="1">
        <a:lnSpc>
          <a:spcPct val="90000"/>
        </a:lnSpc>
        <a:spcBef>
          <a:spcPts val="600"/>
        </a:spcBef>
        <a:spcAft>
          <a:spcPts val="300"/>
        </a:spcAft>
        <a:buClr>
          <a:schemeClr val="tx1"/>
        </a:buClr>
        <a:buFont typeface="Wingdings" panose="05000000000000000000" pitchFamily="2" charset="2"/>
        <a:buChar char="§"/>
        <a:defRPr sz="2000" kern="1200">
          <a:solidFill>
            <a:schemeClr val="tx1"/>
          </a:solidFill>
          <a:latin typeface="+mn-lt"/>
          <a:ea typeface="+mn-ea"/>
          <a:cs typeface="+mn-cs"/>
        </a:defRPr>
      </a:lvl2pPr>
      <a:lvl3pPr marL="576263" indent="-228600" algn="l" defTabSz="914400" rtl="0" eaLnBrk="1" latinLnBrk="0" hangingPunct="1">
        <a:lnSpc>
          <a:spcPct val="9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3pPr>
      <a:lvl4pPr marL="804863" indent="-228600" algn="l" defTabSz="914400" rtl="0" eaLnBrk="1" latinLnBrk="0" hangingPunct="1">
        <a:lnSpc>
          <a:spcPct val="90000"/>
        </a:lnSpc>
        <a:spcBef>
          <a:spcPts val="300"/>
        </a:spcBef>
        <a:buClr>
          <a:schemeClr val="tx1"/>
        </a:buClr>
        <a:buFont typeface="Arial" panose="020B0604020202020204" pitchFamily="34" charset="0"/>
        <a:buChar char="•"/>
        <a:defRPr sz="1600" kern="1200">
          <a:solidFill>
            <a:schemeClr val="tx1"/>
          </a:solidFill>
          <a:latin typeface="+mn-lt"/>
          <a:ea typeface="+mn-ea"/>
          <a:cs typeface="+mn-cs"/>
        </a:defRPr>
      </a:lvl4pPr>
      <a:lvl5pPr marL="1033463" indent="-228600" algn="l" defTabSz="914400" rtl="0" eaLnBrk="1" latinLnBrk="0" hangingPunct="1">
        <a:lnSpc>
          <a:spcPct val="90000"/>
        </a:lnSpc>
        <a:spcBef>
          <a:spcPts val="3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273">
          <p15:clr>
            <a:srgbClr val="F26B43"/>
          </p15:clr>
        </p15:guide>
        <p15:guide id="11" orient="horz" pos="720">
          <p15:clr>
            <a:srgbClr val="F26B43"/>
          </p15:clr>
        </p15:guide>
        <p15:guide id="12" pos="696">
          <p15:clr>
            <a:srgbClr val="F26B43"/>
          </p15:clr>
        </p15:guide>
        <p15:guide id="14" orient="horz" pos="998">
          <p15:clr>
            <a:srgbClr val="F26B43"/>
          </p15:clr>
        </p15:guide>
        <p15:guide id="15" orient="horz" pos="4032">
          <p15:clr>
            <a:srgbClr val="F26B43"/>
          </p15:clr>
        </p15:guide>
        <p15:guide id="16" orient="horz" pos="2160">
          <p15:clr>
            <a:srgbClr val="F26B43"/>
          </p15:clr>
        </p15:guide>
        <p15:guide id="17" orient="horz" pos="2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a:xfrm>
            <a:off x="731838" y="1493838"/>
            <a:ext cx="10440988" cy="4816258"/>
          </a:xfrm>
          <a:prstGeom prst="rect">
            <a:avLst/>
          </a:prstGeom>
          <a:ln w="3175">
            <a:noFill/>
            <a:prstDash val="dash"/>
          </a:ln>
        </p:spPr>
        <p:txBody>
          <a:bodyPr vert="horz" lIns="91440" tIns="45720" rIns="91440" bIns="4572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Slide Number Placeholder 5"/>
          <p:cNvSpPr>
            <a:spLocks noGrp="1"/>
          </p:cNvSpPr>
          <p:nvPr>
            <p:ph type="sldNum" sz="quarter" idx="4"/>
          </p:nvPr>
        </p:nvSpPr>
        <p:spPr>
          <a:xfrm>
            <a:off x="11586424" y="6570206"/>
            <a:ext cx="425365" cy="192492"/>
          </a:xfrm>
          <a:prstGeom prst="rect">
            <a:avLst/>
          </a:prstGeom>
        </p:spPr>
        <p:txBody>
          <a:bodyPr vert="horz" lIns="0" tIns="0" rIns="91440" bIns="0" rtlCol="0" anchor="ctr"/>
          <a:lstStyle>
            <a:lvl1pPr algn="r">
              <a:defRPr sz="850">
                <a:solidFill>
                  <a:srgbClr val="939397"/>
                </a:solidFill>
              </a:defRPr>
            </a:lvl1pPr>
          </a:lstStyle>
          <a:p>
            <a:fld id="{58EBEC73-BF10-4A05-B408-9EA6FF5AFB6F}" type="slidenum">
              <a:rPr lang="en-US" smtClean="0"/>
              <a:pPr/>
              <a:t>‹#›</a:t>
            </a:fld>
            <a:endParaRPr lang="en-US" dirty="0"/>
          </a:p>
        </p:txBody>
      </p:sp>
      <p:sp>
        <p:nvSpPr>
          <p:cNvPr id="22" name="TextBox 21"/>
          <p:cNvSpPr txBox="1"/>
          <p:nvPr userDrawn="1"/>
        </p:nvSpPr>
        <p:spPr>
          <a:xfrm>
            <a:off x="116348" y="6669183"/>
            <a:ext cx="1297432" cy="200055"/>
          </a:xfrm>
          <a:prstGeom prst="rect">
            <a:avLst/>
          </a:prstGeom>
          <a:noFill/>
          <a:ln w="3175">
            <a:noFill/>
            <a:prstDash val="dash"/>
          </a:ln>
        </p:spPr>
        <p:txBody>
          <a:bodyPr wrap="none" rtlCol="0">
            <a:spAutoFit/>
          </a:bodyPr>
          <a:lstStyle/>
          <a:p>
            <a:pPr>
              <a:buClr>
                <a:schemeClr val="accent3"/>
              </a:buClr>
            </a:pPr>
            <a:r>
              <a:rPr lang="en-US" sz="700" dirty="0">
                <a:solidFill>
                  <a:srgbClr val="939397"/>
                </a:solidFill>
              </a:rPr>
              <a:t>Proprietary and Confidential</a:t>
            </a:r>
          </a:p>
        </p:txBody>
      </p:sp>
      <p:pic>
        <p:nvPicPr>
          <p:cNvPr id="23" name="Picture 22"/>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6483350"/>
            <a:ext cx="11690350" cy="339115"/>
          </a:xfrm>
          <a:prstGeom prst="rect">
            <a:avLst/>
          </a:prstGeom>
        </p:spPr>
      </p:pic>
      <p:sp>
        <p:nvSpPr>
          <p:cNvPr id="2" name="Title Placeholder 1"/>
          <p:cNvSpPr>
            <a:spLocks noGrp="1"/>
          </p:cNvSpPr>
          <p:nvPr userDrawn="1">
            <p:ph type="title"/>
          </p:nvPr>
        </p:nvSpPr>
        <p:spPr>
          <a:xfrm>
            <a:off x="731834" y="293464"/>
            <a:ext cx="10440988" cy="907621"/>
          </a:xfrm>
          <a:prstGeom prst="rect">
            <a:avLst/>
          </a:prstGeom>
          <a:ln w="3175">
            <a:noFill/>
            <a:prstDash val="dash"/>
          </a:ln>
        </p:spPr>
        <p:txBody>
          <a:bodyPr vert="horz" lIns="91440" tIns="45720" rIns="91440" bIns="45720" rtlCol="0" anchor="t">
            <a:noAutofit/>
          </a:bodyPr>
          <a:lstStyle/>
          <a:p>
            <a:r>
              <a:rPr lang="en-US" dirty="0"/>
              <a:t>00: Title</a:t>
            </a:r>
          </a:p>
        </p:txBody>
      </p:sp>
      <p:cxnSp>
        <p:nvCxnSpPr>
          <p:cNvPr id="13" name="Straight Connector 12"/>
          <p:cNvCxnSpPr/>
          <p:nvPr userDrawn="1"/>
        </p:nvCxnSpPr>
        <p:spPr>
          <a:xfrm>
            <a:off x="820738" y="639704"/>
            <a:ext cx="11371262" cy="0"/>
          </a:xfrm>
          <a:prstGeom prst="line">
            <a:avLst/>
          </a:prstGeom>
          <a:ln>
            <a:solidFill>
              <a:srgbClr val="4436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58059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dt="0"/>
  <p:txStyles>
    <p:titleStyle>
      <a:lvl1pPr algn="l" defTabSz="914400" rtl="0" eaLnBrk="1" latinLnBrk="0" hangingPunct="1">
        <a:lnSpc>
          <a:spcPct val="80000"/>
        </a:lnSpc>
        <a:spcBef>
          <a:spcPct val="0"/>
        </a:spcBef>
        <a:buNone/>
        <a:defRPr sz="2000" b="1" kern="1200">
          <a:solidFill>
            <a:srgbClr val="44367C"/>
          </a:solidFill>
          <a:latin typeface="+mj-lt"/>
          <a:ea typeface="+mj-ea"/>
          <a:cs typeface="+mj-cs"/>
        </a:defRPr>
      </a:lvl1pPr>
    </p:titleStyle>
    <p:bodyStyle>
      <a:lvl1pPr marL="0" indent="0" algn="l" defTabSz="914400" rtl="0" eaLnBrk="1" latinLnBrk="0" hangingPunct="1">
        <a:lnSpc>
          <a:spcPct val="90000"/>
        </a:lnSpc>
        <a:spcBef>
          <a:spcPts val="1500"/>
        </a:spcBef>
        <a:spcAft>
          <a:spcPts val="300"/>
        </a:spcAft>
        <a:buClr>
          <a:schemeClr val="accent3"/>
        </a:buClr>
        <a:buFont typeface="Wingdings" panose="05000000000000000000" pitchFamily="2" charset="2"/>
        <a:buNone/>
        <a:tabLst/>
        <a:defRPr sz="2800" b="1" kern="1200">
          <a:solidFill>
            <a:srgbClr val="44367C"/>
          </a:solidFill>
          <a:latin typeface="+mn-lt"/>
          <a:ea typeface="+mn-ea"/>
          <a:cs typeface="+mn-cs"/>
        </a:defRPr>
      </a:lvl1pPr>
      <a:lvl2pPr marL="347663" indent="-347663" algn="l" defTabSz="914400" rtl="0" eaLnBrk="1" latinLnBrk="0" hangingPunct="1">
        <a:lnSpc>
          <a:spcPct val="90000"/>
        </a:lnSpc>
        <a:spcBef>
          <a:spcPts val="600"/>
        </a:spcBef>
        <a:spcAft>
          <a:spcPts val="300"/>
        </a:spcAft>
        <a:buClr>
          <a:schemeClr val="tx1"/>
        </a:buClr>
        <a:buFont typeface="Wingdings" panose="05000000000000000000" pitchFamily="2" charset="2"/>
        <a:buChar char="§"/>
        <a:defRPr sz="2000" kern="1200">
          <a:solidFill>
            <a:schemeClr val="tx1"/>
          </a:solidFill>
          <a:latin typeface="+mn-lt"/>
          <a:ea typeface="+mn-ea"/>
          <a:cs typeface="+mn-cs"/>
        </a:defRPr>
      </a:lvl2pPr>
      <a:lvl3pPr marL="576263" indent="-228600" algn="l" defTabSz="914400" rtl="0" eaLnBrk="1" latinLnBrk="0" hangingPunct="1">
        <a:lnSpc>
          <a:spcPct val="9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3pPr>
      <a:lvl4pPr marL="804863" indent="-228600" algn="l" defTabSz="914400" rtl="0" eaLnBrk="1" latinLnBrk="0" hangingPunct="1">
        <a:lnSpc>
          <a:spcPct val="90000"/>
        </a:lnSpc>
        <a:spcBef>
          <a:spcPts val="300"/>
        </a:spcBef>
        <a:buClr>
          <a:schemeClr val="tx1"/>
        </a:buClr>
        <a:buFont typeface="Arial" panose="020B0604020202020204" pitchFamily="34" charset="0"/>
        <a:buChar char="•"/>
        <a:defRPr sz="1600" kern="1200">
          <a:solidFill>
            <a:schemeClr val="tx1"/>
          </a:solidFill>
          <a:latin typeface="+mn-lt"/>
          <a:ea typeface="+mn-ea"/>
          <a:cs typeface="+mn-cs"/>
        </a:defRPr>
      </a:lvl4pPr>
      <a:lvl5pPr marL="1033463" indent="-228600" algn="l" defTabSz="914400" rtl="0" eaLnBrk="1" latinLnBrk="0" hangingPunct="1">
        <a:lnSpc>
          <a:spcPct val="90000"/>
        </a:lnSpc>
        <a:spcBef>
          <a:spcPts val="3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273">
          <p15:clr>
            <a:srgbClr val="F26B43"/>
          </p15:clr>
        </p15:guide>
        <p15:guide id="11" orient="horz" pos="720">
          <p15:clr>
            <a:srgbClr val="F26B43"/>
          </p15:clr>
        </p15:guide>
        <p15:guide id="12" pos="696">
          <p15:clr>
            <a:srgbClr val="F26B43"/>
          </p15:clr>
        </p15:guide>
        <p15:guide id="14" orient="horz" pos="998">
          <p15:clr>
            <a:srgbClr val="F26B43"/>
          </p15:clr>
        </p15:guide>
        <p15:guide id="15" orient="horz" pos="4032">
          <p15:clr>
            <a:srgbClr val="F26B43"/>
          </p15:clr>
        </p15:guide>
        <p15:guide id="16" orient="horz" pos="2160">
          <p15:clr>
            <a:srgbClr val="F26B43"/>
          </p15:clr>
        </p15:guide>
        <p15:guide id="17" orient="horz" pos="22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723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2"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3" name="Picture 12">
            <a:extLst>
              <a:ext uri="{FF2B5EF4-FFF2-40B4-BE49-F238E27FC236}">
                <a16:creationId xmlns:a16="http://schemas.microsoft.com/office/drawing/2014/main" id="{081FCF8F-83CA-C648-8EB3-268D51FFF3D1}"/>
              </a:ext>
            </a:extLst>
          </p:cNvPr>
          <p:cNvPicPr>
            <a:picLocks/>
          </p:cNvPicPr>
          <p:nvPr userDrawn="1"/>
        </p:nvPicPr>
        <p:blipFill>
          <a:blip r:embed="rId11"/>
          <a:stretch>
            <a:fillRect/>
          </a:stretch>
        </p:blipFill>
        <p:spPr>
          <a:xfrm>
            <a:off x="10678593" y="5961527"/>
            <a:ext cx="1290169" cy="660776"/>
          </a:xfrm>
          <a:prstGeom prst="rect">
            <a:avLst/>
          </a:prstGeom>
        </p:spPr>
      </p:pic>
      <p:sp>
        <p:nvSpPr>
          <p:cNvPr id="4" name="TextBox 3"/>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6744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723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2"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3" name="Picture 12">
            <a:extLst>
              <a:ext uri="{FF2B5EF4-FFF2-40B4-BE49-F238E27FC236}">
                <a16:creationId xmlns:a16="http://schemas.microsoft.com/office/drawing/2014/main" id="{081FCF8F-83CA-C648-8EB3-268D51FFF3D1}"/>
              </a:ext>
            </a:extLst>
          </p:cNvPr>
          <p:cNvPicPr>
            <a:picLocks/>
          </p:cNvPicPr>
          <p:nvPr userDrawn="1"/>
        </p:nvPicPr>
        <p:blipFill>
          <a:blip r:embed="rId11"/>
          <a:stretch>
            <a:fillRect/>
          </a:stretch>
        </p:blipFill>
        <p:spPr>
          <a:xfrm>
            <a:off x="10678593" y="5961527"/>
            <a:ext cx="1290169" cy="660776"/>
          </a:xfrm>
          <a:prstGeom prst="rect">
            <a:avLst/>
          </a:prstGeom>
        </p:spPr>
      </p:pic>
      <p:sp>
        <p:nvSpPr>
          <p:cNvPr id="4" name="TextBox 3"/>
          <p:cNvSpPr txBox="1"/>
          <p:nvPr userDrawn="1"/>
        </p:nvSpPr>
        <p:spPr>
          <a:xfrm>
            <a:off x="-1" y="6581001"/>
            <a:ext cx="868680" cy="276999"/>
          </a:xfrm>
          <a:prstGeom prst="rect">
            <a:avLst/>
          </a:prstGeom>
          <a:noFill/>
        </p:spPr>
        <p:txBody>
          <a:bodyPr wrap="square" rtlCol="0" anchor="ctr">
            <a:spAutoFit/>
          </a:bodyPr>
          <a:lstStyle/>
          <a:p>
            <a:pPr defTabSz="457200"/>
            <a:fld id="{093B517C-EEC8-47EB-9ED6-79033E10C87C}" type="slidenum">
              <a:rPr lang="en-US" sz="1200" smtClean="0">
                <a:solidFill>
                  <a:prstClr val="white"/>
                </a:solidFill>
                <a:latin typeface="Arial" panose="020B0604020202020204" pitchFamily="34" charset="0"/>
                <a:cs typeface="Arial" panose="020B0604020202020204" pitchFamily="34" charset="0"/>
              </a:rPr>
              <a:pPr defTabSz="457200"/>
              <a:t>‹#›</a:t>
            </a:fld>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5181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723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sp>
        <p:nvSpPr>
          <p:cNvPr id="12"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Arial" panose="020B0604020202020204" pitchFamily="34" charset="0"/>
            </a:endParaRPr>
          </a:p>
        </p:txBody>
      </p:sp>
      <p:pic>
        <p:nvPicPr>
          <p:cNvPr id="13" name="Picture 12">
            <a:extLst>
              <a:ext uri="{FF2B5EF4-FFF2-40B4-BE49-F238E27FC236}">
                <a16:creationId xmlns:a16="http://schemas.microsoft.com/office/drawing/2014/main" id="{081FCF8F-83CA-C648-8EB3-268D51FFF3D1}"/>
              </a:ext>
            </a:extLst>
          </p:cNvPr>
          <p:cNvPicPr>
            <a:picLocks/>
          </p:cNvPicPr>
          <p:nvPr userDrawn="1"/>
        </p:nvPicPr>
        <p:blipFill>
          <a:blip r:embed="rId11"/>
          <a:stretch>
            <a:fillRect/>
          </a:stretch>
        </p:blipFill>
        <p:spPr>
          <a:xfrm>
            <a:off x="10678593" y="5961527"/>
            <a:ext cx="1290169" cy="660776"/>
          </a:xfrm>
          <a:prstGeom prst="rect">
            <a:avLst/>
          </a:prstGeom>
        </p:spPr>
      </p:pic>
    </p:spTree>
    <p:extLst>
      <p:ext uri="{BB962C8B-B14F-4D97-AF65-F5344CB8AC3E}">
        <p14:creationId xmlns:p14="http://schemas.microsoft.com/office/powerpoint/2010/main" val="147805276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1</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254C8-53C5-BE47-A247-0A55A1A28006}" type="slidenum">
              <a:rPr lang="en-US" smtClean="0"/>
              <a:t>‹#›</a:t>
            </a:fld>
            <a:endParaRPr lang="en-US" dirty="0"/>
          </a:p>
        </p:txBody>
      </p:sp>
    </p:spTree>
    <p:extLst>
      <p:ext uri="{BB962C8B-B14F-4D97-AF65-F5344CB8AC3E}">
        <p14:creationId xmlns:p14="http://schemas.microsoft.com/office/powerpoint/2010/main" val="419218069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723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riangle 10">
            <a:extLst>
              <a:ext uri="{FF2B5EF4-FFF2-40B4-BE49-F238E27FC236}">
                <a16:creationId xmlns:a16="http://schemas.microsoft.com/office/drawing/2014/main" id="{48BEB708-2FA9-3840-8FAB-27B5482C2A40}"/>
              </a:ext>
            </a:extLst>
          </p:cNvPr>
          <p:cNvSpPr/>
          <p:nvPr userDrawn="1"/>
        </p:nvSpPr>
        <p:spPr>
          <a:xfrm rot="16200000" flipV="1">
            <a:off x="945648" y="5101084"/>
            <a:ext cx="811268" cy="2702560"/>
          </a:xfrm>
          <a:prstGeom prst="triangle">
            <a:avLst>
              <a:gd name="adj" fmla="val 0"/>
            </a:avLst>
          </a:prstGeom>
          <a:solidFill>
            <a:srgbClr val="B0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2" name="Triangle 11">
            <a:extLst>
              <a:ext uri="{FF2B5EF4-FFF2-40B4-BE49-F238E27FC236}">
                <a16:creationId xmlns:a16="http://schemas.microsoft.com/office/drawing/2014/main" id="{3C8115BA-1DC0-5644-9A7D-E3F8D012DB14}"/>
              </a:ext>
            </a:extLst>
          </p:cNvPr>
          <p:cNvSpPr/>
          <p:nvPr userDrawn="1"/>
        </p:nvSpPr>
        <p:spPr>
          <a:xfrm rot="16200000">
            <a:off x="5441574" y="107576"/>
            <a:ext cx="1308847" cy="12192000"/>
          </a:xfrm>
          <a:prstGeom prst="triangle">
            <a:avLst>
              <a:gd name="adj" fmla="val 0"/>
            </a:avLst>
          </a:prstGeom>
          <a:gradFill>
            <a:gsLst>
              <a:gs pos="65000">
                <a:srgbClr val="5EB041"/>
              </a:gs>
              <a:gs pos="99000">
                <a:srgbClr val="B0D23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3" name="Picture 12">
            <a:extLst>
              <a:ext uri="{FF2B5EF4-FFF2-40B4-BE49-F238E27FC236}">
                <a16:creationId xmlns:a16="http://schemas.microsoft.com/office/drawing/2014/main" id="{081FCF8F-83CA-C648-8EB3-268D51FFF3D1}"/>
              </a:ext>
            </a:extLst>
          </p:cNvPr>
          <p:cNvPicPr>
            <a:picLocks/>
          </p:cNvPicPr>
          <p:nvPr userDrawn="1"/>
        </p:nvPicPr>
        <p:blipFill>
          <a:blip r:embed="rId11"/>
          <a:stretch>
            <a:fillRect/>
          </a:stretch>
        </p:blipFill>
        <p:spPr>
          <a:xfrm>
            <a:off x="10678593" y="5961527"/>
            <a:ext cx="1290169" cy="660776"/>
          </a:xfrm>
          <a:prstGeom prst="rect">
            <a:avLst/>
          </a:prstGeom>
        </p:spPr>
      </p:pic>
      <p:sp>
        <p:nvSpPr>
          <p:cNvPr id="14" name="Confidentiality">
            <a:extLst>
              <a:ext uri="{FF2B5EF4-FFF2-40B4-BE49-F238E27FC236}">
                <a16:creationId xmlns:a16="http://schemas.microsoft.com/office/drawing/2014/main" id="{668E95AE-579B-5142-BC01-0AD8CDFCF1CC}"/>
              </a:ext>
            </a:extLst>
          </p:cNvPr>
          <p:cNvSpPr txBox="1">
            <a:spLocks/>
          </p:cNvSpPr>
          <p:nvPr userDrawn="1"/>
        </p:nvSpPr>
        <p:spPr>
          <a:xfrm>
            <a:off x="5083367" y="6452364"/>
            <a:ext cx="5338618" cy="1676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25" b="1" i="0" baseline="0" dirty="0">
                <a:latin typeface="Arial" panose="020B0604020202020204" pitchFamily="34" charset="0"/>
                <a:cs typeface="Arial" panose="020B0604020202020204" pitchFamily="34" charset="0"/>
              </a:rPr>
              <a:t>Confidential and Proprietary </a:t>
            </a:r>
            <a:r>
              <a:rPr lang="en-US" sz="625" b="0" i="0" baseline="0" dirty="0">
                <a:latin typeface="Arial" panose="020B0604020202020204" pitchFamily="34" charset="0"/>
                <a:cs typeface="Arial" panose="020B0604020202020204" pitchFamily="34" charset="0"/>
              </a:rPr>
              <a:t>– may not be reproduced or distributed without ALLO’s express permission.</a:t>
            </a:r>
          </a:p>
        </p:txBody>
      </p:sp>
      <p:sp>
        <p:nvSpPr>
          <p:cNvPr id="4" name="TextBox 3"/>
          <p:cNvSpPr txBox="1"/>
          <p:nvPr userDrawn="1"/>
        </p:nvSpPr>
        <p:spPr>
          <a:xfrm>
            <a:off x="-1" y="6581001"/>
            <a:ext cx="868680" cy="276999"/>
          </a:xfrm>
          <a:prstGeom prst="rect">
            <a:avLst/>
          </a:prstGeom>
          <a:noFill/>
        </p:spPr>
        <p:txBody>
          <a:bodyPr wrap="square" rtlCol="0" anchor="ctr">
            <a:spAutoFit/>
          </a:bodyPr>
          <a:lstStyle/>
          <a:p>
            <a:pPr algn="l"/>
            <a:fld id="{093B517C-EEC8-47EB-9ED6-79033E10C87C}" type="slidenum">
              <a:rPr lang="en-US" sz="1200" smtClean="0">
                <a:solidFill>
                  <a:schemeClr val="bg1"/>
                </a:solidFill>
                <a:latin typeface="Arial" panose="020B0604020202020204" pitchFamily="34" charset="0"/>
                <a:cs typeface="Arial" panose="020B0604020202020204" pitchFamily="34" charset="0"/>
              </a:rPr>
              <a:pPr algn="l"/>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89299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B8352-324E-1A40-9B82-02683A22AE5F}" type="slidenum">
              <a:rPr lang="en-US" smtClean="0"/>
              <a:t>‹#›</a:t>
            </a:fld>
            <a:endParaRPr lang="en-US" dirty="0"/>
          </a:p>
        </p:txBody>
      </p:sp>
      <p:sp>
        <p:nvSpPr>
          <p:cNvPr id="7" name="TextBox 6"/>
          <p:cNvSpPr txBox="1"/>
          <p:nvPr userDrawn="1"/>
        </p:nvSpPr>
        <p:spPr>
          <a:xfrm>
            <a:off x="0" y="6581001"/>
            <a:ext cx="409074" cy="276999"/>
          </a:xfrm>
          <a:prstGeom prst="rect">
            <a:avLst/>
          </a:prstGeom>
          <a:noFill/>
        </p:spPr>
        <p:txBody>
          <a:bodyPr wrap="square" rtlCol="0">
            <a:spAutoFit/>
          </a:bodyPr>
          <a:lstStyle/>
          <a:p>
            <a:pPr algn="ctr"/>
            <a:fld id="{1F4C135D-2D00-407E-BEC5-E9A935F92F38}" type="slidenum">
              <a:rPr lang="en-US" sz="1200" smtClean="0">
                <a:solidFill>
                  <a:schemeClr val="bg1"/>
                </a:solidFill>
              </a:rPr>
              <a:t>‹#›</a:t>
            </a:fld>
            <a:endParaRPr lang="en-US" sz="1200" dirty="0">
              <a:solidFill>
                <a:schemeClr val="bg1"/>
              </a:solidFill>
            </a:endParaRPr>
          </a:p>
        </p:txBody>
      </p:sp>
    </p:spTree>
    <p:extLst>
      <p:ext uri="{BB962C8B-B14F-4D97-AF65-F5344CB8AC3E}">
        <p14:creationId xmlns:p14="http://schemas.microsoft.com/office/powerpoint/2010/main" val="157766852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rbeiersdorf@allophone.net" TargetMode="External"/><Relationship Id="rId2" Type="http://schemas.openxmlformats.org/officeDocument/2006/relationships/hyperlink" Target="mailto:dmiller2@allophone.net" TargetMode="External"/><Relationship Id="rId1" Type="http://schemas.openxmlformats.org/officeDocument/2006/relationships/slideLayout" Target="../slideLayouts/slideLayout66.xml"/><Relationship Id="rId4" Type="http://schemas.openxmlformats.org/officeDocument/2006/relationships/hyperlink" Target="mailto:thanna@allophone.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customer.guru/net-promoter-scor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2486" y="991038"/>
            <a:ext cx="8919493" cy="1015663"/>
          </a:xfrm>
          <a:prstGeom prst="rect">
            <a:avLst/>
          </a:prstGeom>
          <a:noFill/>
        </p:spPr>
        <p:txBody>
          <a:bodyPr wrap="none" rtlCol="0">
            <a:spAutoFit/>
          </a:bodyPr>
          <a:lstStyle/>
          <a:p>
            <a:r>
              <a:rPr lang="en-US" sz="6000" b="1" dirty="0">
                <a:solidFill>
                  <a:srgbClr val="404040"/>
                </a:solidFill>
                <a:latin typeface="+mj-lt"/>
                <a:cs typeface="Arial" panose="020B0604020202020204" pitchFamily="34" charset="0"/>
              </a:rPr>
              <a:t>Welcome to the </a:t>
            </a:r>
            <a:r>
              <a:rPr lang="en-US" sz="6000" b="1" u="sng" dirty="0">
                <a:solidFill>
                  <a:srgbClr val="99CC00"/>
                </a:solidFill>
                <a:latin typeface="+mj-lt"/>
                <a:cs typeface="Arial" panose="020B0604020202020204" pitchFamily="34" charset="0"/>
              </a:rPr>
              <a:t>Fiber Future</a:t>
            </a:r>
            <a:endParaRPr lang="en-US" sz="6000" b="1" dirty="0">
              <a:solidFill>
                <a:schemeClr val="bg2">
                  <a:lumMod val="50000"/>
                </a:schemeClr>
              </a:solidFill>
              <a:latin typeface="+mj-lt"/>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857064" y="878023"/>
            <a:ext cx="1866270" cy="1022823"/>
          </a:xfrm>
          <a:prstGeom prst="rect">
            <a:avLst/>
          </a:prstGeom>
        </p:spPr>
      </p:pic>
      <p:pic>
        <p:nvPicPr>
          <p:cNvPr id="2" name="Picture 1">
            <a:extLst>
              <a:ext uri="{FF2B5EF4-FFF2-40B4-BE49-F238E27FC236}">
                <a16:creationId xmlns:a16="http://schemas.microsoft.com/office/drawing/2014/main" id="{1902C770-FAB7-46CB-BCB7-8233FBAF36A5}"/>
              </a:ext>
            </a:extLst>
          </p:cNvPr>
          <p:cNvPicPr>
            <a:picLocks noChangeAspect="1"/>
          </p:cNvPicPr>
          <p:nvPr/>
        </p:nvPicPr>
        <p:blipFill>
          <a:blip r:embed="rId3"/>
          <a:stretch>
            <a:fillRect/>
          </a:stretch>
        </p:blipFill>
        <p:spPr>
          <a:xfrm>
            <a:off x="822486" y="2272804"/>
            <a:ext cx="4762500" cy="2647950"/>
          </a:xfrm>
          <a:prstGeom prst="rect">
            <a:avLst/>
          </a:prstGeom>
        </p:spPr>
      </p:pic>
    </p:spTree>
    <p:extLst>
      <p:ext uri="{BB962C8B-B14F-4D97-AF65-F5344CB8AC3E}">
        <p14:creationId xmlns:p14="http://schemas.microsoft.com/office/powerpoint/2010/main" val="390731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433" t="15063" r="6762" b="19420"/>
          <a:stretch/>
        </p:blipFill>
        <p:spPr>
          <a:xfrm>
            <a:off x="9557116" y="2600516"/>
            <a:ext cx="2350438" cy="1656968"/>
          </a:xfrm>
          <a:prstGeom prst="rect">
            <a:avLst/>
          </a:prstGeom>
        </p:spPr>
      </p:pic>
      <p:sp>
        <p:nvSpPr>
          <p:cNvPr id="8" name="Rectangle 7"/>
          <p:cNvSpPr/>
          <p:nvPr/>
        </p:nvSpPr>
        <p:spPr>
          <a:xfrm>
            <a:off x="168990" y="1683665"/>
            <a:ext cx="9328108" cy="1015663"/>
          </a:xfrm>
          <a:prstGeom prst="rect">
            <a:avLst/>
          </a:prstGeom>
        </p:spPr>
        <p:txBody>
          <a:bodyPr wrap="square">
            <a:spAutoFit/>
          </a:bodyPr>
          <a:lstStyle/>
          <a:p>
            <a:r>
              <a:rPr lang="en-US" sz="2800" b="1" dirty="0">
                <a:solidFill>
                  <a:srgbClr val="404040"/>
                </a:solidFill>
                <a:latin typeface="Arial" panose="020B0604020202020204" pitchFamily="34" charset="0"/>
                <a:cs typeface="Arial" panose="020B0604020202020204" pitchFamily="34" charset="0"/>
              </a:rPr>
              <a:t>Emergency Broadband Benefit Program (EBB)</a:t>
            </a:r>
          </a:p>
          <a:p>
            <a:endParaRPr lang="en-US" sz="3200" dirty="0"/>
          </a:p>
        </p:txBody>
      </p:sp>
      <p:sp>
        <p:nvSpPr>
          <p:cNvPr id="10" name="Text Placeholder 18">
            <a:extLst>
              <a:ext uri="{FF2B5EF4-FFF2-40B4-BE49-F238E27FC236}">
                <a16:creationId xmlns:a16="http://schemas.microsoft.com/office/drawing/2014/main" id="{9E29B0E3-34D1-8E47-95A1-6C65B21F31CB}"/>
              </a:ext>
            </a:extLst>
          </p:cNvPr>
          <p:cNvSpPr txBox="1">
            <a:spLocks/>
          </p:cNvSpPr>
          <p:nvPr/>
        </p:nvSpPr>
        <p:spPr>
          <a:xfrm>
            <a:off x="-1" y="254478"/>
            <a:ext cx="9497099" cy="1181862"/>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 lastClr="FFFFFF"/>
                </a:solidFill>
              </a:rPr>
              <a:t>Helping Households Connect During the Pandemic</a:t>
            </a: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p>
        </p:txBody>
      </p:sp>
      <p:sp>
        <p:nvSpPr>
          <p:cNvPr id="11" name="TextBox 10"/>
          <p:cNvSpPr txBox="1"/>
          <p:nvPr/>
        </p:nvSpPr>
        <p:spPr>
          <a:xfrm>
            <a:off x="168990" y="2459545"/>
            <a:ext cx="9126012" cy="2616101"/>
          </a:xfrm>
          <a:prstGeom prst="rect">
            <a:avLst/>
          </a:prstGeom>
          <a:noFill/>
        </p:spPr>
        <p:txBody>
          <a:bodyPr wrap="square" rtlCol="0">
            <a:spAutoFit/>
          </a:bodyPr>
          <a:lstStyle/>
          <a:p>
            <a:pPr marL="342900" indent="-342900">
              <a:spcAft>
                <a:spcPts val="1200"/>
              </a:spcAft>
              <a:buClr>
                <a:srgbClr val="5EB03F"/>
              </a:buClr>
              <a:buFont typeface="Arial" panose="020B0604020202020204" pitchFamily="34" charset="0"/>
              <a:buChar char="•"/>
              <a:defRPr/>
            </a:pPr>
            <a:r>
              <a:rPr lang="en-US" sz="2400" noProof="0" dirty="0">
                <a:solidFill>
                  <a:schemeClr val="tx1">
                    <a:lumMod val="75000"/>
                    <a:lumOff val="25000"/>
                  </a:schemeClr>
                </a:solidFill>
                <a:latin typeface="Arial" panose="020B0604020202020204" pitchFamily="34" charset="0"/>
                <a:cs typeface="Arial" panose="020B0604020202020204" pitchFamily="34" charset="0"/>
              </a:rPr>
              <a:t>$3.2 billion federal initiative to help lower the cost of high-speed internet for eligible households during the ongoing COVID-19 pandemic</a:t>
            </a:r>
            <a:endParaRPr kumimoji="0" lang="en-US" sz="24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
                <a:srgbClr val="5EB03F"/>
              </a:buClr>
              <a:buSzTx/>
              <a:buFont typeface="Arial" panose="020B0604020202020204" pitchFamily="34" charset="0"/>
              <a:buChar char="•"/>
              <a:tabLst/>
              <a:defRPr/>
            </a:pPr>
            <a:r>
              <a:rPr kumimoji="0" lang="en-US" sz="24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$50/month discount for broadband services </a:t>
            </a:r>
          </a:p>
          <a:p>
            <a:pPr marL="342900" marR="0" lvl="0" indent="-342900" algn="l" defTabSz="914400" rtl="0" eaLnBrk="1" fontAlgn="auto" latinLnBrk="0" hangingPunct="1">
              <a:lnSpc>
                <a:spcPct val="100000"/>
              </a:lnSpc>
              <a:spcBef>
                <a:spcPts val="0"/>
              </a:spcBef>
              <a:spcAft>
                <a:spcPts val="1200"/>
              </a:spcAft>
              <a:buClr>
                <a:srgbClr val="5EB03F"/>
              </a:buClr>
              <a:buSzTx/>
              <a:buFont typeface="Arial" panose="020B0604020202020204" pitchFamily="34" charset="0"/>
              <a:buChar char="•"/>
              <a:tabLst/>
              <a:defRPr/>
            </a:pPr>
            <a:r>
              <a:rPr lang="en-US" sz="2400" dirty="0">
                <a:solidFill>
                  <a:schemeClr val="tx1">
                    <a:lumMod val="75000"/>
                    <a:lumOff val="25000"/>
                  </a:schemeClr>
                </a:solidFill>
                <a:latin typeface="Arial" panose="020B0604020202020204" pitchFamily="34" charset="0"/>
                <a:cs typeface="Arial" panose="020B0604020202020204" pitchFamily="34" charset="0"/>
              </a:rPr>
              <a:t>ALLO will make $20 contribution (no out-of-pocket-costs for recipients)</a:t>
            </a:r>
          </a:p>
        </p:txBody>
      </p:sp>
      <p:sp>
        <p:nvSpPr>
          <p:cNvPr id="6" name="TextBox 5"/>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10</a:t>
            </a:r>
          </a:p>
        </p:txBody>
      </p:sp>
    </p:spTree>
    <p:extLst>
      <p:ext uri="{BB962C8B-B14F-4D97-AF65-F5344CB8AC3E}">
        <p14:creationId xmlns:p14="http://schemas.microsoft.com/office/powerpoint/2010/main" val="1762882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nvGrpSpPr>
          <p:cNvPr id="5" name="Group 4">
            <a:extLst>
              <a:ext uri="{FF2B5EF4-FFF2-40B4-BE49-F238E27FC236}">
                <a16:creationId xmlns:a16="http://schemas.microsoft.com/office/drawing/2014/main" id="{10F3A22C-41B1-844B-B9D8-84E2A4A66915}"/>
              </a:ext>
            </a:extLst>
          </p:cNvPr>
          <p:cNvGrpSpPr/>
          <p:nvPr/>
        </p:nvGrpSpPr>
        <p:grpSpPr>
          <a:xfrm>
            <a:off x="277089" y="1659272"/>
            <a:ext cx="4017543" cy="4204824"/>
            <a:chOff x="0" y="1899137"/>
            <a:chExt cx="2551529" cy="3009833"/>
          </a:xfrm>
        </p:grpSpPr>
        <p:sp>
          <p:nvSpPr>
            <p:cNvPr id="6" name="TextBox 5">
              <a:extLst>
                <a:ext uri="{FF2B5EF4-FFF2-40B4-BE49-F238E27FC236}">
                  <a16:creationId xmlns:a16="http://schemas.microsoft.com/office/drawing/2014/main" id="{9FCD657F-67F3-5647-89A4-20D5C563E8AE}"/>
                </a:ext>
              </a:extLst>
            </p:cNvPr>
            <p:cNvSpPr txBox="1"/>
            <p:nvPr/>
          </p:nvSpPr>
          <p:spPr>
            <a:xfrm>
              <a:off x="0" y="3383280"/>
              <a:ext cx="2551529" cy="1525690"/>
            </a:xfrm>
            <a:prstGeom prst="rect">
              <a:avLst/>
            </a:prstGeom>
            <a:noFill/>
          </p:spPr>
          <p:txBody>
            <a:bodyPr wrap="square" lIns="0" tIns="0" rIns="0" bIns="0" rtlCol="0">
              <a:noAutofit/>
            </a:bodyPr>
            <a:lstStyle/>
            <a:p>
              <a:pPr marL="137160" indent="-137160" defTabSz="457200">
                <a:spcAft>
                  <a:spcPts val="600"/>
                </a:spcAft>
                <a:buClr>
                  <a:srgbClr val="3098D4"/>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Wireless router included (Wi-Fi 6)</a:t>
              </a:r>
            </a:p>
            <a:p>
              <a:pPr marL="137160" indent="-137160" defTabSz="457200">
                <a:spcAft>
                  <a:spcPts val="600"/>
                </a:spcAft>
                <a:buClr>
                  <a:srgbClr val="3098D4"/>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50 Mbps, 500 Mbps, and </a:t>
              </a:r>
              <a:br>
                <a:rPr lang="en-US" sz="1400" b="1" dirty="0">
                  <a:solidFill>
                    <a:srgbClr val="595959"/>
                  </a:solidFill>
                  <a:latin typeface="Arial" panose="020B0604020202020204" pitchFamily="34" charset="0"/>
                  <a:ea typeface="Arial" charset="0"/>
                  <a:cs typeface="Arial" panose="020B0604020202020204" pitchFamily="34" charset="0"/>
                </a:rPr>
              </a:br>
              <a:r>
                <a:rPr lang="en-US" sz="1400" b="1" dirty="0">
                  <a:solidFill>
                    <a:srgbClr val="595959"/>
                  </a:solidFill>
                  <a:latin typeface="Arial" panose="020B0604020202020204" pitchFamily="34" charset="0"/>
                  <a:ea typeface="Arial" charset="0"/>
                  <a:cs typeface="Arial" panose="020B0604020202020204" pitchFamily="34" charset="0"/>
                </a:rPr>
                <a:t>1 GIG download and upload (</a:t>
              </a:r>
              <a:r>
                <a:rPr lang="en-US" sz="1400" b="1" i="1" dirty="0">
                  <a:solidFill>
                    <a:srgbClr val="595959"/>
                  </a:solidFill>
                  <a:latin typeface="Arial" panose="020B0604020202020204" pitchFamily="34" charset="0"/>
                  <a:ea typeface="Arial" charset="0"/>
                  <a:cs typeface="Arial" panose="020B0604020202020204" pitchFamily="34" charset="0"/>
                </a:rPr>
                <a:t>10 Gig</a:t>
              </a:r>
              <a:r>
                <a:rPr lang="en-US" sz="1400" b="1" dirty="0">
                  <a:solidFill>
                    <a:srgbClr val="595959"/>
                  </a:solidFill>
                  <a:latin typeface="Arial" panose="020B0604020202020204" pitchFamily="34" charset="0"/>
                  <a:ea typeface="Arial" charset="0"/>
                  <a:cs typeface="Arial" panose="020B0604020202020204" pitchFamily="34" charset="0"/>
                </a:rPr>
                <a:t>)</a:t>
              </a:r>
            </a:p>
            <a:p>
              <a:pPr marL="137160" indent="-137160" defTabSz="457200">
                <a:spcAft>
                  <a:spcPts val="600"/>
                </a:spcAft>
                <a:buClr>
                  <a:srgbClr val="3098D4"/>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Eliminate buffering</a:t>
              </a:r>
            </a:p>
            <a:p>
              <a:pPr marL="137160" indent="-137160" defTabSz="457200">
                <a:spcAft>
                  <a:spcPts val="600"/>
                </a:spcAft>
                <a:buClr>
                  <a:srgbClr val="3098D4"/>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Connect 100+ devices simultaneously</a:t>
              </a:r>
            </a:p>
          </p:txBody>
        </p:sp>
        <p:cxnSp>
          <p:nvCxnSpPr>
            <p:cNvPr id="7" name="Straight Connector 6">
              <a:extLst>
                <a:ext uri="{FF2B5EF4-FFF2-40B4-BE49-F238E27FC236}">
                  <a16:creationId xmlns:a16="http://schemas.microsoft.com/office/drawing/2014/main" id="{3033106A-9850-274A-AF48-949CC065FCF5}"/>
                </a:ext>
              </a:extLst>
            </p:cNvPr>
            <p:cNvCxnSpPr/>
            <p:nvPr/>
          </p:nvCxnSpPr>
          <p:spPr>
            <a:xfrm>
              <a:off x="176" y="329184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039CDBE-A2E7-AC4A-AB1F-ED7703D322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87" t="17146" r="17241" b="19193"/>
            <a:stretch/>
          </p:blipFill>
          <p:spPr>
            <a:xfrm>
              <a:off x="866921" y="1899137"/>
              <a:ext cx="817686" cy="844063"/>
            </a:xfrm>
            <a:prstGeom prst="rect">
              <a:avLst/>
            </a:prstGeom>
          </p:spPr>
        </p:pic>
        <p:sp>
          <p:nvSpPr>
            <p:cNvPr id="9" name="TextBox 8">
              <a:extLst>
                <a:ext uri="{FF2B5EF4-FFF2-40B4-BE49-F238E27FC236}">
                  <a16:creationId xmlns:a16="http://schemas.microsoft.com/office/drawing/2014/main" id="{C0D48B18-2251-F940-BCF8-3F9CBCFF0237}"/>
                </a:ext>
              </a:extLst>
            </p:cNvPr>
            <p:cNvSpPr txBox="1"/>
            <p:nvPr/>
          </p:nvSpPr>
          <p:spPr>
            <a:xfrm>
              <a:off x="41324" y="2880411"/>
              <a:ext cx="2468880" cy="274220"/>
            </a:xfrm>
            <a:prstGeom prst="rect">
              <a:avLst/>
            </a:prstGeom>
            <a:noFill/>
          </p:spPr>
          <p:txBody>
            <a:bodyPr wrap="square" rtlCol="0" anchor="ctr">
              <a:spAutoFit/>
            </a:bodyPr>
            <a:lstStyle/>
            <a:p>
              <a:pPr algn="ctr" defTabSz="457200"/>
              <a:r>
                <a:rPr lang="en-US" sz="1600" b="1" dirty="0">
                  <a:solidFill>
                    <a:srgbClr val="3098D4"/>
                  </a:solidFill>
                  <a:latin typeface="Arial" panose="020B0604020202020204" pitchFamily="34" charset="0"/>
                  <a:cs typeface="Arial" panose="020B0604020202020204" pitchFamily="34" charset="0"/>
                </a:rPr>
                <a:t>ALLO Fiber Internet</a:t>
              </a:r>
            </a:p>
          </p:txBody>
        </p:sp>
      </p:grpSp>
      <p:grpSp>
        <p:nvGrpSpPr>
          <p:cNvPr id="10" name="Group 9">
            <a:extLst>
              <a:ext uri="{FF2B5EF4-FFF2-40B4-BE49-F238E27FC236}">
                <a16:creationId xmlns:a16="http://schemas.microsoft.com/office/drawing/2014/main" id="{3A343F7B-A9ED-1145-80D7-970113E62071}"/>
              </a:ext>
            </a:extLst>
          </p:cNvPr>
          <p:cNvGrpSpPr/>
          <p:nvPr/>
        </p:nvGrpSpPr>
        <p:grpSpPr>
          <a:xfrm>
            <a:off x="4399207" y="1768738"/>
            <a:ext cx="3490282" cy="4225662"/>
            <a:chOff x="3337735" y="2013438"/>
            <a:chExt cx="2592677" cy="2930050"/>
          </a:xfrm>
        </p:grpSpPr>
        <p:sp>
          <p:nvSpPr>
            <p:cNvPr id="11" name="TextBox 10">
              <a:extLst>
                <a:ext uri="{FF2B5EF4-FFF2-40B4-BE49-F238E27FC236}">
                  <a16:creationId xmlns:a16="http://schemas.microsoft.com/office/drawing/2014/main" id="{E2A896D1-BF81-2B4D-BED9-F35060DDE115}"/>
                </a:ext>
              </a:extLst>
            </p:cNvPr>
            <p:cNvSpPr txBox="1"/>
            <p:nvPr/>
          </p:nvSpPr>
          <p:spPr>
            <a:xfrm>
              <a:off x="3378883" y="3417798"/>
              <a:ext cx="2551529" cy="1525690"/>
            </a:xfrm>
            <a:prstGeom prst="rect">
              <a:avLst/>
            </a:prstGeom>
            <a:noFill/>
          </p:spPr>
          <p:txBody>
            <a:bodyPr wrap="square" lIns="0" tIns="0" rIns="0" bIns="0" rtlCol="0">
              <a:noAutofit/>
            </a:bodyPr>
            <a:lstStyle/>
            <a:p>
              <a:pPr marL="137160" indent="-137160" defTabSz="457200">
                <a:spcAft>
                  <a:spcPts val="600"/>
                </a:spcAft>
                <a:buClr>
                  <a:srgbClr val="CD2F79"/>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Full channel lineup</a:t>
              </a:r>
            </a:p>
            <a:p>
              <a:pPr marL="137160" indent="-137160" defTabSz="457200">
                <a:spcAft>
                  <a:spcPts val="600"/>
                </a:spcAft>
                <a:buClr>
                  <a:srgbClr val="CD2F79"/>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Local stations</a:t>
              </a:r>
            </a:p>
            <a:p>
              <a:pPr marL="137160" indent="-137160" defTabSz="457200">
                <a:spcAft>
                  <a:spcPts val="600"/>
                </a:spcAft>
                <a:buClr>
                  <a:srgbClr val="CD2F79"/>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Wireless set-top boxes</a:t>
              </a:r>
            </a:p>
            <a:p>
              <a:pPr marL="137160" indent="-137160" defTabSz="457200">
                <a:spcAft>
                  <a:spcPts val="600"/>
                </a:spcAft>
                <a:buClr>
                  <a:srgbClr val="CD2F79"/>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Award-winning user interface</a:t>
              </a:r>
            </a:p>
          </p:txBody>
        </p:sp>
        <p:cxnSp>
          <p:nvCxnSpPr>
            <p:cNvPr id="12" name="Straight Connector 11">
              <a:extLst>
                <a:ext uri="{FF2B5EF4-FFF2-40B4-BE49-F238E27FC236}">
                  <a16:creationId xmlns:a16="http://schemas.microsoft.com/office/drawing/2014/main" id="{257C2AC9-77F3-4646-BF45-FAE9252985FF}"/>
                </a:ext>
              </a:extLst>
            </p:cNvPr>
            <p:cNvCxnSpPr/>
            <p:nvPr/>
          </p:nvCxnSpPr>
          <p:spPr>
            <a:xfrm>
              <a:off x="3337735" y="329184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6BB8A29-5685-F441-8DA6-CB7D04E8A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91" t="22412" r="18032" b="21385"/>
            <a:stretch/>
          </p:blipFill>
          <p:spPr>
            <a:xfrm>
              <a:off x="4169311" y="2013438"/>
              <a:ext cx="888024" cy="729762"/>
            </a:xfrm>
            <a:prstGeom prst="rect">
              <a:avLst/>
            </a:prstGeom>
          </p:spPr>
        </p:pic>
        <p:sp>
          <p:nvSpPr>
            <p:cNvPr id="14" name="TextBox 13">
              <a:extLst>
                <a:ext uri="{FF2B5EF4-FFF2-40B4-BE49-F238E27FC236}">
                  <a16:creationId xmlns:a16="http://schemas.microsoft.com/office/drawing/2014/main" id="{8531690A-B098-7A40-878A-6C7DC228D9F5}"/>
                </a:ext>
              </a:extLst>
            </p:cNvPr>
            <p:cNvSpPr txBox="1"/>
            <p:nvPr/>
          </p:nvSpPr>
          <p:spPr>
            <a:xfrm>
              <a:off x="3378883" y="2883512"/>
              <a:ext cx="2468880" cy="268016"/>
            </a:xfrm>
            <a:prstGeom prst="rect">
              <a:avLst/>
            </a:prstGeom>
            <a:noFill/>
          </p:spPr>
          <p:txBody>
            <a:bodyPr wrap="square" rtlCol="0" anchor="ctr">
              <a:spAutoFit/>
            </a:bodyPr>
            <a:lstStyle/>
            <a:p>
              <a:pPr algn="ctr" defTabSz="457200"/>
              <a:r>
                <a:rPr lang="en-US" sz="1600" b="1" dirty="0">
                  <a:solidFill>
                    <a:srgbClr val="CD2F79"/>
                  </a:solidFill>
                  <a:latin typeface="Arial" panose="020B0604020202020204" pitchFamily="34" charset="0"/>
                  <a:cs typeface="Arial" panose="020B0604020202020204" pitchFamily="34" charset="0"/>
                </a:rPr>
                <a:t>ALLO Fiber TV</a:t>
              </a:r>
            </a:p>
          </p:txBody>
        </p:sp>
      </p:grpSp>
      <p:grpSp>
        <p:nvGrpSpPr>
          <p:cNvPr id="15" name="Group 14">
            <a:extLst>
              <a:ext uri="{FF2B5EF4-FFF2-40B4-BE49-F238E27FC236}">
                <a16:creationId xmlns:a16="http://schemas.microsoft.com/office/drawing/2014/main" id="{145F6154-2BA5-9247-9FF5-3EDF5865744B}"/>
              </a:ext>
            </a:extLst>
          </p:cNvPr>
          <p:cNvGrpSpPr/>
          <p:nvPr/>
        </p:nvGrpSpPr>
        <p:grpSpPr>
          <a:xfrm>
            <a:off x="7928264" y="1691667"/>
            <a:ext cx="4145980" cy="4204824"/>
            <a:chOff x="6035216" y="1899137"/>
            <a:chExt cx="2592676" cy="3043429"/>
          </a:xfrm>
        </p:grpSpPr>
        <p:sp>
          <p:nvSpPr>
            <p:cNvPr id="16" name="TextBox 15">
              <a:extLst>
                <a:ext uri="{FF2B5EF4-FFF2-40B4-BE49-F238E27FC236}">
                  <a16:creationId xmlns:a16="http://schemas.microsoft.com/office/drawing/2014/main" id="{14754E98-0FA6-D643-A003-86777FEC06C2}"/>
                </a:ext>
              </a:extLst>
            </p:cNvPr>
            <p:cNvSpPr txBox="1"/>
            <p:nvPr/>
          </p:nvSpPr>
          <p:spPr>
            <a:xfrm>
              <a:off x="6076364" y="3416876"/>
              <a:ext cx="2551528" cy="1525690"/>
            </a:xfrm>
            <a:prstGeom prst="rect">
              <a:avLst/>
            </a:prstGeom>
            <a:noFill/>
          </p:spPr>
          <p:txBody>
            <a:bodyPr wrap="square" lIns="0" tIns="0" rIns="0" bIns="0" rtlCol="0">
              <a:noAutofit/>
            </a:bodyPr>
            <a:lstStyle/>
            <a:p>
              <a:pPr marL="137160" indent="-137160" defTabSz="457200">
                <a:spcAft>
                  <a:spcPts val="600"/>
                </a:spcAft>
                <a:buClr>
                  <a:srgbClr val="F4772B"/>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Keep existing number</a:t>
              </a:r>
            </a:p>
            <a:p>
              <a:pPr marL="137160" indent="-137160" defTabSz="457200">
                <a:spcAft>
                  <a:spcPts val="600"/>
                </a:spcAft>
                <a:buClr>
                  <a:srgbClr val="F4772B"/>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Unlimited long distance</a:t>
              </a:r>
            </a:p>
            <a:p>
              <a:pPr marL="137160" indent="-137160" defTabSz="457200">
                <a:spcAft>
                  <a:spcPts val="600"/>
                </a:spcAft>
                <a:buClr>
                  <a:srgbClr val="F4772B"/>
                </a:buClr>
                <a:buFont typeface="Arial" panose="020B0604020202020204" pitchFamily="34" charset="0"/>
                <a:buChar char="•"/>
              </a:pPr>
              <a:r>
                <a:rPr lang="en-US" sz="1400" b="1" dirty="0">
                  <a:solidFill>
                    <a:srgbClr val="595959"/>
                  </a:solidFill>
                  <a:latin typeface="Arial" panose="020B0604020202020204" pitchFamily="34" charset="0"/>
                  <a:ea typeface="Arial" charset="0"/>
                  <a:cs typeface="Arial" panose="020B0604020202020204" pitchFamily="34" charset="0"/>
                </a:rPr>
                <a:t>Voicemail and call waiting included</a:t>
              </a:r>
            </a:p>
          </p:txBody>
        </p:sp>
        <p:cxnSp>
          <p:nvCxnSpPr>
            <p:cNvPr id="17" name="Straight Connector 16">
              <a:extLst>
                <a:ext uri="{FF2B5EF4-FFF2-40B4-BE49-F238E27FC236}">
                  <a16:creationId xmlns:a16="http://schemas.microsoft.com/office/drawing/2014/main" id="{3C2024A5-35F4-DE43-979E-A828D14BAB8D}"/>
                </a:ext>
              </a:extLst>
            </p:cNvPr>
            <p:cNvCxnSpPr/>
            <p:nvPr/>
          </p:nvCxnSpPr>
          <p:spPr>
            <a:xfrm>
              <a:off x="6035216" y="329184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E56873-FE95-364A-89BF-0EBA98DED2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88" t="17029" r="20841" b="12414"/>
            <a:stretch/>
          </p:blipFill>
          <p:spPr>
            <a:xfrm>
              <a:off x="6901961" y="1899137"/>
              <a:ext cx="817686" cy="935504"/>
            </a:xfrm>
            <a:prstGeom prst="rect">
              <a:avLst/>
            </a:prstGeom>
          </p:spPr>
        </p:pic>
        <p:sp>
          <p:nvSpPr>
            <p:cNvPr id="19" name="TextBox 18">
              <a:extLst>
                <a:ext uri="{FF2B5EF4-FFF2-40B4-BE49-F238E27FC236}">
                  <a16:creationId xmlns:a16="http://schemas.microsoft.com/office/drawing/2014/main" id="{BDFA93A2-5B7E-394A-A7BD-C66AA219140B}"/>
                </a:ext>
              </a:extLst>
            </p:cNvPr>
            <p:cNvSpPr txBox="1"/>
            <p:nvPr/>
          </p:nvSpPr>
          <p:spPr>
            <a:xfrm>
              <a:off x="6076364" y="2878879"/>
              <a:ext cx="2468880" cy="277281"/>
            </a:xfrm>
            <a:prstGeom prst="rect">
              <a:avLst/>
            </a:prstGeom>
            <a:noFill/>
          </p:spPr>
          <p:txBody>
            <a:bodyPr wrap="square" rtlCol="0" anchor="ctr">
              <a:spAutoFit/>
            </a:bodyPr>
            <a:lstStyle/>
            <a:p>
              <a:pPr algn="ctr" defTabSz="457200"/>
              <a:r>
                <a:rPr lang="en-US" sz="1600" b="1" dirty="0">
                  <a:solidFill>
                    <a:srgbClr val="F4772B"/>
                  </a:solidFill>
                  <a:latin typeface="Arial" panose="020B0604020202020204" pitchFamily="34" charset="0"/>
                  <a:cs typeface="Arial" panose="020B0604020202020204" pitchFamily="34" charset="0"/>
                </a:rPr>
                <a:t>ALLO Fiber Phone</a:t>
              </a:r>
            </a:p>
          </p:txBody>
        </p:sp>
      </p:grpSp>
      <p:sp>
        <p:nvSpPr>
          <p:cNvPr id="20" name="Text Placeholder 18">
            <a:extLst>
              <a:ext uri="{FF2B5EF4-FFF2-40B4-BE49-F238E27FC236}">
                <a16:creationId xmlns:a16="http://schemas.microsoft.com/office/drawing/2014/main" id="{9E29B0E3-34D1-8E47-95A1-6C65B21F31CB}"/>
              </a:ext>
            </a:extLst>
          </p:cNvPr>
          <p:cNvSpPr txBox="1">
            <a:spLocks/>
          </p:cNvSpPr>
          <p:nvPr/>
        </p:nvSpPr>
        <p:spPr>
          <a:xfrm>
            <a:off x="0" y="364505"/>
            <a:ext cx="6459166"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Residential</a:t>
            </a:r>
            <a:r>
              <a:rPr kumimoji="0" lang="en-US" sz="4000" b="1" i="0" u="none" strike="noStrike" kern="1200" cap="none" spc="0" normalizeH="0" noProof="0" dirty="0">
                <a:ln>
                  <a:noFill/>
                </a:ln>
                <a:solidFill>
                  <a:sysClr val="window" lastClr="FFFFFF"/>
                </a:solidFill>
                <a:effectLst/>
                <a:uLnTx/>
                <a:uFillTx/>
                <a:latin typeface="Arial" panose="020B0604020202020204" pitchFamily="34" charset="0"/>
                <a:ea typeface="+mn-ea"/>
                <a:cs typeface="Arial" panose="020B0604020202020204" pitchFamily="34" charset="0"/>
              </a:rPr>
              <a:t> Solutions </a:t>
            </a:r>
            <a:endPar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11</a:t>
            </a:r>
          </a:p>
        </p:txBody>
      </p:sp>
    </p:spTree>
    <p:extLst>
      <p:ext uri="{BB962C8B-B14F-4D97-AF65-F5344CB8AC3E}">
        <p14:creationId xmlns:p14="http://schemas.microsoft.com/office/powerpoint/2010/main" val="215000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nvGrpSpPr>
          <p:cNvPr id="20" name="Group 19">
            <a:extLst>
              <a:ext uri="{FF2B5EF4-FFF2-40B4-BE49-F238E27FC236}">
                <a16:creationId xmlns:a16="http://schemas.microsoft.com/office/drawing/2014/main" id="{03B1AE56-221D-FA4C-B3B0-2C6C7F80090A}"/>
              </a:ext>
            </a:extLst>
          </p:cNvPr>
          <p:cNvGrpSpPr/>
          <p:nvPr/>
        </p:nvGrpSpPr>
        <p:grpSpPr>
          <a:xfrm>
            <a:off x="442793" y="1782907"/>
            <a:ext cx="3310701" cy="4275399"/>
            <a:chOff x="639418" y="1957801"/>
            <a:chExt cx="2551176" cy="3695651"/>
          </a:xfrm>
        </p:grpSpPr>
        <p:sp>
          <p:nvSpPr>
            <p:cNvPr id="21" name="TextBox 20">
              <a:extLst>
                <a:ext uri="{FF2B5EF4-FFF2-40B4-BE49-F238E27FC236}">
                  <a16:creationId xmlns:a16="http://schemas.microsoft.com/office/drawing/2014/main" id="{94466CB5-0897-FA4C-B83B-B3313B9A90C7}"/>
                </a:ext>
              </a:extLst>
            </p:cNvPr>
            <p:cNvSpPr txBox="1"/>
            <p:nvPr/>
          </p:nvSpPr>
          <p:spPr>
            <a:xfrm>
              <a:off x="639418" y="3464168"/>
              <a:ext cx="2551176" cy="2189284"/>
            </a:xfrm>
            <a:prstGeom prst="rect">
              <a:avLst/>
            </a:prstGeom>
            <a:noFill/>
          </p:spPr>
          <p:txBody>
            <a:bodyPr wrap="square" lIns="0" tIns="0" rIns="0" bIns="0" rtlCol="0">
              <a:noAutofit/>
            </a:bodyPr>
            <a:lstStyle/>
            <a:p>
              <a:pPr marL="137160" indent="-137160" defTabSz="457200">
                <a:spcAft>
                  <a:spcPts val="600"/>
                </a:spcAft>
                <a:buClr>
                  <a:srgbClr val="3098D4"/>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Synchronous internet </a:t>
              </a:r>
              <a:br>
                <a:rPr lang="en-US" sz="1400" b="1" dirty="0">
                  <a:solidFill>
                    <a:srgbClr val="404040"/>
                  </a:solidFill>
                  <a:latin typeface="Arial" panose="020B0604020202020204" pitchFamily="34" charset="0"/>
                  <a:ea typeface="Arial" charset="0"/>
                  <a:cs typeface="Arial" panose="020B0604020202020204" pitchFamily="34" charset="0"/>
                </a:rPr>
              </a:br>
              <a:r>
                <a:rPr lang="en-US" sz="1400" b="1" dirty="0">
                  <a:solidFill>
                    <a:srgbClr val="404040"/>
                  </a:solidFill>
                  <a:latin typeface="Arial" panose="020B0604020202020204" pitchFamily="34" charset="0"/>
                  <a:ea typeface="Arial" charset="0"/>
                  <a:cs typeface="Arial" panose="020B0604020202020204" pitchFamily="34" charset="0"/>
                </a:rPr>
                <a:t>speeds of 50 Mbps to 1 GIG+</a:t>
              </a:r>
            </a:p>
            <a:p>
              <a:pPr marL="137160" indent="-137160" defTabSz="457200">
                <a:spcAft>
                  <a:spcPts val="600"/>
                </a:spcAft>
                <a:buClr>
                  <a:srgbClr val="3098D4"/>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Dependable, redundant connections minimize latency and jitter</a:t>
              </a:r>
            </a:p>
            <a:p>
              <a:pPr marL="137160" indent="-137160" defTabSz="457200">
                <a:spcAft>
                  <a:spcPts val="600"/>
                </a:spcAft>
                <a:buClr>
                  <a:srgbClr val="3098D4"/>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Layer 2 connections up </a:t>
              </a:r>
              <a:br>
                <a:rPr lang="en-US" sz="1400" b="1" dirty="0">
                  <a:solidFill>
                    <a:srgbClr val="404040"/>
                  </a:solidFill>
                  <a:latin typeface="Arial" panose="020B0604020202020204" pitchFamily="34" charset="0"/>
                  <a:ea typeface="Arial" charset="0"/>
                  <a:cs typeface="Arial" panose="020B0604020202020204" pitchFamily="34" charset="0"/>
                </a:rPr>
              </a:br>
              <a:r>
                <a:rPr lang="en-US" sz="1400" b="1" dirty="0">
                  <a:solidFill>
                    <a:srgbClr val="404040"/>
                  </a:solidFill>
                  <a:latin typeface="Arial" panose="020B0604020202020204" pitchFamily="34" charset="0"/>
                  <a:ea typeface="Arial" charset="0"/>
                  <a:cs typeface="Arial" panose="020B0604020202020204" pitchFamily="34" charset="0"/>
                </a:rPr>
                <a:t>to 100 GIG</a:t>
              </a:r>
            </a:p>
            <a:p>
              <a:pPr marL="137160" indent="-137160" defTabSz="457200">
                <a:spcAft>
                  <a:spcPts val="600"/>
                </a:spcAft>
                <a:buClr>
                  <a:srgbClr val="3098D4"/>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Remote work solutions </a:t>
              </a:r>
            </a:p>
          </p:txBody>
        </p:sp>
        <p:sp>
          <p:nvSpPr>
            <p:cNvPr id="22" name="TextBox 21">
              <a:extLst>
                <a:ext uri="{FF2B5EF4-FFF2-40B4-BE49-F238E27FC236}">
                  <a16:creationId xmlns:a16="http://schemas.microsoft.com/office/drawing/2014/main" id="{DC347E02-28A9-6743-9092-03FB34B6A555}"/>
                </a:ext>
              </a:extLst>
            </p:cNvPr>
            <p:cNvSpPr txBox="1"/>
            <p:nvPr/>
          </p:nvSpPr>
          <p:spPr>
            <a:xfrm>
              <a:off x="680566" y="2789167"/>
              <a:ext cx="2468880" cy="456705"/>
            </a:xfrm>
            <a:prstGeom prst="rect">
              <a:avLst/>
            </a:prstGeom>
            <a:noFill/>
          </p:spPr>
          <p:txBody>
            <a:bodyPr wrap="square" rtlCol="0" anchor="ctr">
              <a:spAutoFit/>
            </a:bodyPr>
            <a:lstStyle/>
            <a:p>
              <a:pPr algn="ctr" defTabSz="457200">
                <a:lnSpc>
                  <a:spcPts val="1720"/>
                </a:lnSpc>
              </a:pPr>
              <a:r>
                <a:rPr lang="en-US" sz="1600" b="1" dirty="0">
                  <a:solidFill>
                    <a:srgbClr val="3098D4"/>
                  </a:solidFill>
                  <a:latin typeface="Arial" panose="020B0604020202020204" pitchFamily="34" charset="0"/>
                  <a:cs typeface="Arial" panose="020B0604020202020204" pitchFamily="34" charset="0"/>
                </a:rPr>
                <a:t>Business Internet</a:t>
              </a:r>
              <a:br>
                <a:rPr lang="en-US" sz="1600" b="1" dirty="0">
                  <a:solidFill>
                    <a:srgbClr val="3098D4"/>
                  </a:solidFill>
                  <a:latin typeface="Arial" panose="020B0604020202020204" pitchFamily="34" charset="0"/>
                  <a:cs typeface="Arial" panose="020B0604020202020204" pitchFamily="34" charset="0"/>
                </a:rPr>
              </a:br>
              <a:r>
                <a:rPr lang="en-US" sz="1600" b="1" dirty="0">
                  <a:solidFill>
                    <a:srgbClr val="3098D4"/>
                  </a:solidFill>
                  <a:latin typeface="Arial" panose="020B0604020202020204" pitchFamily="34" charset="0"/>
                  <a:cs typeface="Arial" panose="020B0604020202020204" pitchFamily="34" charset="0"/>
                </a:rPr>
                <a:t>and MetroEthernet</a:t>
              </a:r>
            </a:p>
          </p:txBody>
        </p:sp>
        <p:pic>
          <p:nvPicPr>
            <p:cNvPr id="23" name="Picture 22">
              <a:extLst>
                <a:ext uri="{FF2B5EF4-FFF2-40B4-BE49-F238E27FC236}">
                  <a16:creationId xmlns:a16="http://schemas.microsoft.com/office/drawing/2014/main" id="{75C77D0D-5CBD-7A49-8B9B-1CF64E3FFE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086" y="1957801"/>
              <a:ext cx="1005840" cy="609073"/>
            </a:xfrm>
            <a:prstGeom prst="rect">
              <a:avLst/>
            </a:prstGeom>
          </p:spPr>
        </p:pic>
        <p:cxnSp>
          <p:nvCxnSpPr>
            <p:cNvPr id="24" name="Straight Connector 23">
              <a:extLst>
                <a:ext uri="{FF2B5EF4-FFF2-40B4-BE49-F238E27FC236}">
                  <a16:creationId xmlns:a16="http://schemas.microsoft.com/office/drawing/2014/main" id="{5446041B-6426-844B-8E53-09AC8E19BF0A}"/>
                </a:ext>
              </a:extLst>
            </p:cNvPr>
            <p:cNvCxnSpPr/>
            <p:nvPr/>
          </p:nvCxnSpPr>
          <p:spPr>
            <a:xfrm>
              <a:off x="639418" y="333580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A87CF73-E859-3640-9106-C7A43E19F0F7}"/>
              </a:ext>
            </a:extLst>
          </p:cNvPr>
          <p:cNvGrpSpPr/>
          <p:nvPr/>
        </p:nvGrpSpPr>
        <p:grpSpPr>
          <a:xfrm>
            <a:off x="4067016" y="1514867"/>
            <a:ext cx="3613447" cy="3599234"/>
            <a:chOff x="3337560" y="1906407"/>
            <a:chExt cx="2551176" cy="2771089"/>
          </a:xfrm>
        </p:grpSpPr>
        <p:sp>
          <p:nvSpPr>
            <p:cNvPr id="26" name="TextBox 25">
              <a:extLst>
                <a:ext uri="{FF2B5EF4-FFF2-40B4-BE49-F238E27FC236}">
                  <a16:creationId xmlns:a16="http://schemas.microsoft.com/office/drawing/2014/main" id="{F74F77C1-B5E3-BD48-94DE-3537FB57B374}"/>
                </a:ext>
              </a:extLst>
            </p:cNvPr>
            <p:cNvSpPr txBox="1"/>
            <p:nvPr/>
          </p:nvSpPr>
          <p:spPr>
            <a:xfrm>
              <a:off x="3337560" y="3464168"/>
              <a:ext cx="2551176" cy="1213328"/>
            </a:xfrm>
            <a:prstGeom prst="rect">
              <a:avLst/>
            </a:prstGeom>
            <a:noFill/>
          </p:spPr>
          <p:txBody>
            <a:bodyPr wrap="square" lIns="0" tIns="0" rIns="0" bIns="0" rtlCol="0">
              <a:noAutofit/>
            </a:bodyPr>
            <a:lstStyle/>
            <a:p>
              <a:pPr marL="137160" indent="-137160" defTabSz="457200">
                <a:spcAft>
                  <a:spcPts val="600"/>
                </a:spcAft>
                <a:buClr>
                  <a:srgbClr val="F4772B"/>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SIP, PRI, POTs, and full features at competitive prices</a:t>
              </a:r>
            </a:p>
            <a:p>
              <a:pPr marL="137160" indent="-137160" defTabSz="457200">
                <a:spcAft>
                  <a:spcPts val="600"/>
                </a:spcAft>
                <a:buClr>
                  <a:srgbClr val="F4772B"/>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Hosted PBX systems with feature-rich solutions</a:t>
              </a:r>
            </a:p>
          </p:txBody>
        </p:sp>
        <p:sp>
          <p:nvSpPr>
            <p:cNvPr id="27" name="TextBox 26">
              <a:extLst>
                <a:ext uri="{FF2B5EF4-FFF2-40B4-BE49-F238E27FC236}">
                  <a16:creationId xmlns:a16="http://schemas.microsoft.com/office/drawing/2014/main" id="{7E20E736-4CB2-BF46-A6B2-AF7722771E28}"/>
                </a:ext>
              </a:extLst>
            </p:cNvPr>
            <p:cNvSpPr txBox="1"/>
            <p:nvPr/>
          </p:nvSpPr>
          <p:spPr>
            <a:xfrm>
              <a:off x="3378708" y="2814129"/>
              <a:ext cx="2468880" cy="406782"/>
            </a:xfrm>
            <a:prstGeom prst="rect">
              <a:avLst/>
            </a:prstGeom>
            <a:noFill/>
          </p:spPr>
          <p:txBody>
            <a:bodyPr wrap="square" rtlCol="0" anchor="ctr">
              <a:spAutoFit/>
            </a:bodyPr>
            <a:lstStyle/>
            <a:p>
              <a:pPr algn="ctr" defTabSz="457200">
                <a:lnSpc>
                  <a:spcPts val="1720"/>
                </a:lnSpc>
              </a:pPr>
              <a:r>
                <a:rPr lang="en-US" sz="1600" b="1" dirty="0">
                  <a:solidFill>
                    <a:srgbClr val="F4772B"/>
                  </a:solidFill>
                  <a:latin typeface="Arial" panose="020B0604020202020204" pitchFamily="34" charset="0"/>
                  <a:cs typeface="Arial" panose="020B0604020202020204" pitchFamily="34" charset="0"/>
                </a:rPr>
                <a:t>Business Phone</a:t>
              </a:r>
              <a:br>
                <a:rPr lang="en-US" sz="1600" b="1" dirty="0">
                  <a:solidFill>
                    <a:srgbClr val="F4772B"/>
                  </a:solidFill>
                  <a:latin typeface="Arial" panose="020B0604020202020204" pitchFamily="34" charset="0"/>
                  <a:cs typeface="Arial" panose="020B0604020202020204" pitchFamily="34" charset="0"/>
                </a:rPr>
              </a:br>
              <a:r>
                <a:rPr lang="en-US" sz="1600" b="1" dirty="0">
                  <a:solidFill>
                    <a:srgbClr val="F4772B"/>
                  </a:solidFill>
                  <a:latin typeface="Arial" panose="020B0604020202020204" pitchFamily="34" charset="0"/>
                  <a:cs typeface="Arial" panose="020B0604020202020204" pitchFamily="34" charset="0"/>
                </a:rPr>
                <a:t>and Hosted PBX</a:t>
              </a:r>
            </a:p>
          </p:txBody>
        </p:sp>
        <p:pic>
          <p:nvPicPr>
            <p:cNvPr id="28" name="Picture 27">
              <a:extLst>
                <a:ext uri="{FF2B5EF4-FFF2-40B4-BE49-F238E27FC236}">
                  <a16:creationId xmlns:a16="http://schemas.microsoft.com/office/drawing/2014/main" id="{80FBE988-55CC-D149-AE82-566321801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188" y="1906407"/>
              <a:ext cx="1047920" cy="777240"/>
            </a:xfrm>
            <a:prstGeom prst="rect">
              <a:avLst/>
            </a:prstGeom>
          </p:spPr>
        </p:pic>
        <p:cxnSp>
          <p:nvCxnSpPr>
            <p:cNvPr id="29" name="Straight Connector 28">
              <a:extLst>
                <a:ext uri="{FF2B5EF4-FFF2-40B4-BE49-F238E27FC236}">
                  <a16:creationId xmlns:a16="http://schemas.microsoft.com/office/drawing/2014/main" id="{18437927-D105-974A-A776-F70E41BBDEA1}"/>
                </a:ext>
              </a:extLst>
            </p:cNvPr>
            <p:cNvCxnSpPr/>
            <p:nvPr/>
          </p:nvCxnSpPr>
          <p:spPr>
            <a:xfrm>
              <a:off x="3337560" y="333580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383BC4DF-B19E-CA4C-BB46-46646E77580F}"/>
              </a:ext>
            </a:extLst>
          </p:cNvPr>
          <p:cNvGrpSpPr/>
          <p:nvPr/>
        </p:nvGrpSpPr>
        <p:grpSpPr>
          <a:xfrm>
            <a:off x="7993983" y="1667863"/>
            <a:ext cx="3846289" cy="3501956"/>
            <a:chOff x="6035039" y="2052711"/>
            <a:chExt cx="2551176" cy="2624785"/>
          </a:xfrm>
        </p:grpSpPr>
        <p:sp>
          <p:nvSpPr>
            <p:cNvPr id="31" name="TextBox 30">
              <a:extLst>
                <a:ext uri="{FF2B5EF4-FFF2-40B4-BE49-F238E27FC236}">
                  <a16:creationId xmlns:a16="http://schemas.microsoft.com/office/drawing/2014/main" id="{29A9B552-5C62-CC4E-8DBD-5BCBDF77C0D4}"/>
                </a:ext>
              </a:extLst>
            </p:cNvPr>
            <p:cNvSpPr txBox="1"/>
            <p:nvPr/>
          </p:nvSpPr>
          <p:spPr>
            <a:xfrm>
              <a:off x="6035039" y="3464168"/>
              <a:ext cx="2551176" cy="1213328"/>
            </a:xfrm>
            <a:prstGeom prst="rect">
              <a:avLst/>
            </a:prstGeom>
            <a:noFill/>
          </p:spPr>
          <p:txBody>
            <a:bodyPr wrap="square" lIns="0" tIns="0" rIns="0" bIns="0" rtlCol="0">
              <a:noAutofit/>
            </a:bodyPr>
            <a:lstStyle/>
            <a:p>
              <a:pPr marL="137160" indent="-137160" defTabSz="457200">
                <a:spcAft>
                  <a:spcPts val="600"/>
                </a:spcAft>
                <a:buClr>
                  <a:srgbClr val="CD2F79"/>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Ericsson Mediaroom with 200+ channels</a:t>
              </a:r>
            </a:p>
            <a:p>
              <a:pPr marL="137160" indent="-137160" defTabSz="457200">
                <a:spcAft>
                  <a:spcPts val="600"/>
                </a:spcAft>
                <a:buClr>
                  <a:srgbClr val="CD2F79"/>
                </a:buClr>
                <a:buFont typeface="Arial" panose="020B0604020202020204" pitchFamily="34" charset="0"/>
                <a:buChar char="•"/>
              </a:pPr>
              <a:r>
                <a:rPr lang="en-US" sz="1400" b="1" dirty="0">
                  <a:solidFill>
                    <a:srgbClr val="404040"/>
                  </a:solidFill>
                  <a:latin typeface="Arial" panose="020B0604020202020204" pitchFamily="34" charset="0"/>
                  <a:ea typeface="Arial" charset="0"/>
                  <a:cs typeface="Arial" panose="020B0604020202020204" pitchFamily="34" charset="0"/>
                </a:rPr>
                <a:t>Customizable packages</a:t>
              </a:r>
            </a:p>
          </p:txBody>
        </p:sp>
        <p:cxnSp>
          <p:nvCxnSpPr>
            <p:cNvPr id="32" name="Straight Connector 31">
              <a:extLst>
                <a:ext uri="{FF2B5EF4-FFF2-40B4-BE49-F238E27FC236}">
                  <a16:creationId xmlns:a16="http://schemas.microsoft.com/office/drawing/2014/main" id="{5175F22F-F63A-3E42-ABDB-62ABC5B946A8}"/>
                </a:ext>
              </a:extLst>
            </p:cNvPr>
            <p:cNvCxnSpPr/>
            <p:nvPr/>
          </p:nvCxnSpPr>
          <p:spPr>
            <a:xfrm>
              <a:off x="6035039" y="3335800"/>
              <a:ext cx="2551176" cy="0"/>
            </a:xfrm>
            <a:prstGeom prst="line">
              <a:avLst/>
            </a:prstGeom>
            <a:ln w="12700">
              <a:solidFill>
                <a:srgbClr val="BBBABA"/>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53F59DA-E4AB-F449-80C6-6B3169959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865" y="2052711"/>
              <a:ext cx="847525" cy="630936"/>
            </a:xfrm>
            <a:prstGeom prst="rect">
              <a:avLst/>
            </a:prstGeom>
          </p:spPr>
        </p:pic>
        <p:sp>
          <p:nvSpPr>
            <p:cNvPr id="34" name="TextBox 33">
              <a:extLst>
                <a:ext uri="{FF2B5EF4-FFF2-40B4-BE49-F238E27FC236}">
                  <a16:creationId xmlns:a16="http://schemas.microsoft.com/office/drawing/2014/main" id="{1DDC4A9D-3E12-CE44-93F2-5EA7C5A28C00}"/>
                </a:ext>
              </a:extLst>
            </p:cNvPr>
            <p:cNvSpPr txBox="1"/>
            <p:nvPr/>
          </p:nvSpPr>
          <p:spPr>
            <a:xfrm>
              <a:off x="6035040" y="2890643"/>
              <a:ext cx="2551175" cy="253753"/>
            </a:xfrm>
            <a:prstGeom prst="rect">
              <a:avLst/>
            </a:prstGeom>
            <a:noFill/>
          </p:spPr>
          <p:txBody>
            <a:bodyPr wrap="square" rtlCol="0" anchor="ctr">
              <a:spAutoFit/>
            </a:bodyPr>
            <a:lstStyle/>
            <a:p>
              <a:pPr algn="ctr" defTabSz="457200"/>
              <a:r>
                <a:rPr lang="en-US" sz="1600" b="1" dirty="0">
                  <a:solidFill>
                    <a:srgbClr val="CD2F79"/>
                  </a:solidFill>
                  <a:latin typeface="Arial" panose="020B0604020202020204" pitchFamily="34" charset="0"/>
                  <a:cs typeface="Arial" panose="020B0604020202020204" pitchFamily="34" charset="0"/>
                </a:rPr>
                <a:t>Business TV</a:t>
              </a:r>
            </a:p>
          </p:txBody>
        </p:sp>
      </p:grpSp>
      <p:sp>
        <p:nvSpPr>
          <p:cNvPr id="19" name="Text Placeholder 18">
            <a:extLst>
              <a:ext uri="{FF2B5EF4-FFF2-40B4-BE49-F238E27FC236}">
                <a16:creationId xmlns:a16="http://schemas.microsoft.com/office/drawing/2014/main" id="{9E29B0E3-34D1-8E47-95A1-6C65B21F31CB}"/>
              </a:ext>
            </a:extLst>
          </p:cNvPr>
          <p:cNvSpPr txBox="1">
            <a:spLocks/>
          </p:cNvSpPr>
          <p:nvPr/>
        </p:nvSpPr>
        <p:spPr>
          <a:xfrm>
            <a:off x="0" y="364505"/>
            <a:ext cx="6459166"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 lastClr="FFFFFF"/>
                </a:solidFill>
              </a:rPr>
              <a:t>Business</a:t>
            </a:r>
            <a:r>
              <a:rPr kumimoji="0" lang="en-US" sz="4000" b="1" i="0" u="none" strike="noStrike" kern="1200" cap="none" spc="0" normalizeH="0" noProof="0" dirty="0">
                <a:ln>
                  <a:noFill/>
                </a:ln>
                <a:solidFill>
                  <a:sysClr val="window" lastClr="FFFFFF"/>
                </a:solidFill>
                <a:effectLst/>
                <a:uLnTx/>
                <a:uFillTx/>
                <a:latin typeface="Arial" panose="020B0604020202020204" pitchFamily="34" charset="0"/>
                <a:ea typeface="+mn-ea"/>
                <a:cs typeface="Arial" panose="020B0604020202020204" pitchFamily="34" charset="0"/>
              </a:rPr>
              <a:t> Solutions </a:t>
            </a:r>
            <a:endPar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5"/>
          <a:stretch>
            <a:fillRect/>
          </a:stretch>
        </p:blipFill>
        <p:spPr>
          <a:xfrm>
            <a:off x="4125684" y="5204107"/>
            <a:ext cx="1005927" cy="603556"/>
          </a:xfrm>
          <a:prstGeom prst="rect">
            <a:avLst/>
          </a:prstGeom>
        </p:spPr>
      </p:pic>
      <p:pic>
        <p:nvPicPr>
          <p:cNvPr id="4" name="Picture 3"/>
          <p:cNvPicPr>
            <a:picLocks noChangeAspect="1"/>
          </p:cNvPicPr>
          <p:nvPr/>
        </p:nvPicPr>
        <p:blipFill>
          <a:blip r:embed="rId6"/>
          <a:stretch>
            <a:fillRect/>
          </a:stretch>
        </p:blipFill>
        <p:spPr>
          <a:xfrm>
            <a:off x="5669665" y="4984632"/>
            <a:ext cx="1579001" cy="823031"/>
          </a:xfrm>
          <a:prstGeom prst="rect">
            <a:avLst/>
          </a:prstGeom>
        </p:spPr>
      </p:pic>
      <p:sp>
        <p:nvSpPr>
          <p:cNvPr id="35" name="TextBox 34"/>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12</a:t>
            </a:r>
          </a:p>
        </p:txBody>
      </p:sp>
    </p:spTree>
    <p:extLst>
      <p:ext uri="{BB962C8B-B14F-4D97-AF65-F5344CB8AC3E}">
        <p14:creationId xmlns:p14="http://schemas.microsoft.com/office/powerpoint/2010/main" val="45681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251E03F-E72F-AE4C-927C-BE5EC6AE0088}"/>
              </a:ext>
            </a:extLst>
          </p:cNvPr>
          <p:cNvSpPr txBox="1"/>
          <p:nvPr/>
        </p:nvSpPr>
        <p:spPr>
          <a:xfrm>
            <a:off x="294290" y="441434"/>
            <a:ext cx="112460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5DA941"/>
                </a:solidFill>
                <a:effectLst/>
                <a:uLnTx/>
                <a:uFillTx/>
                <a:latin typeface="Arial" panose="020B0604020202020204" pitchFamily="34" charset="0"/>
                <a:ea typeface="+mn-ea"/>
                <a:cs typeface="Arial" panose="020B0604020202020204" pitchFamily="34" charset="0"/>
              </a:rPr>
              <a:t>New Market Process</a:t>
            </a:r>
          </a:p>
        </p:txBody>
      </p:sp>
      <p:sp>
        <p:nvSpPr>
          <p:cNvPr id="7" name="TextBox 6"/>
          <p:cNvSpPr txBox="1"/>
          <p:nvPr/>
        </p:nvSpPr>
        <p:spPr>
          <a:xfrm>
            <a:off x="294290" y="1589757"/>
            <a:ext cx="719557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Market Analysis and Selection</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Competitive landscape</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Community engagement</a:t>
            </a:r>
          </a:p>
          <a:p>
            <a:pPr marL="285750" marR="0" lvl="0" indent="-285750" algn="l" defTabSz="914400" rtl="0" eaLnBrk="1" fontAlgn="auto" latinLnBrk="0" hangingPunct="1">
              <a:lnSpc>
                <a:spcPct val="100000"/>
              </a:lnSpc>
              <a:spcBef>
                <a:spcPts val="0"/>
              </a:spcBef>
              <a:spcAft>
                <a:spcPts val="120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Efficiency of capital deployment (Hassle-Free)</a:t>
            </a:r>
          </a:p>
          <a:p>
            <a:pPr marL="0" marR="0" lvl="0" indent="0" algn="l" defTabSz="914400" rtl="0" eaLnBrk="1" fontAlgn="auto" latinLnBrk="0" hangingPunct="1">
              <a:lnSpc>
                <a:spcPct val="100000"/>
              </a:lnSpc>
              <a:spcBef>
                <a:spcPts val="0"/>
              </a:spcBef>
              <a:spcAft>
                <a:spcPts val="1200"/>
              </a:spcAft>
              <a:buClr>
                <a:srgbClr val="5DA941"/>
              </a:buClr>
              <a:buSzTx/>
              <a:buFontTx/>
              <a:buNone/>
              <a:tabLst/>
              <a:defRPr/>
            </a:pPr>
            <a:endParaRPr kumimoji="0" lang="en-US" sz="24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Team Formation (Together)</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Primary points of contact</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Relationship building</a:t>
            </a:r>
          </a:p>
        </p:txBody>
      </p:sp>
      <p:sp>
        <p:nvSpPr>
          <p:cNvPr id="2" name="TextBox 1"/>
          <p:cNvSpPr txBox="1"/>
          <p:nvPr/>
        </p:nvSpPr>
        <p:spPr>
          <a:xfrm>
            <a:off x="7144052" y="1589757"/>
            <a:ext cx="4914900"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Agreements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Cable Franchise Agreement</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Construction Agreement</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Pole Attachment Agreement</a:t>
            </a: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24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240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Design</a:t>
            </a:r>
            <a:endParaRPr kumimoji="0" lang="en-US" sz="24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Construct</a:t>
            </a:r>
            <a:endParaRPr kumimoji="0" lang="en-US" sz="24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Operate and Grow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Placeholder 18">
            <a:extLst>
              <a:ext uri="{FF2B5EF4-FFF2-40B4-BE49-F238E27FC236}">
                <a16:creationId xmlns:a16="http://schemas.microsoft.com/office/drawing/2014/main" id="{9E29B0E3-34D1-8E47-95A1-6C65B21F31CB}"/>
              </a:ext>
            </a:extLst>
          </p:cNvPr>
          <p:cNvSpPr txBox="1">
            <a:spLocks/>
          </p:cNvSpPr>
          <p:nvPr/>
        </p:nvSpPr>
        <p:spPr>
          <a:xfrm>
            <a:off x="0" y="364505"/>
            <a:ext cx="6789906"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New Market Process</a:t>
            </a:r>
          </a:p>
        </p:txBody>
      </p:sp>
      <p:sp>
        <p:nvSpPr>
          <p:cNvPr id="9" name="TextBox 8"/>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13</a:t>
            </a:r>
          </a:p>
        </p:txBody>
      </p:sp>
    </p:spTree>
    <p:extLst>
      <p:ext uri="{BB962C8B-B14F-4D97-AF65-F5344CB8AC3E}">
        <p14:creationId xmlns:p14="http://schemas.microsoft.com/office/powerpoint/2010/main" val="372816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645618-E911-D948-B030-88B70C4920D6}"/>
              </a:ext>
            </a:extLst>
          </p:cNvPr>
          <p:cNvSpPr/>
          <p:nvPr/>
        </p:nvSpPr>
        <p:spPr>
          <a:xfrm>
            <a:off x="279826" y="1260943"/>
            <a:ext cx="7358289" cy="53399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Every community design is different. </a:t>
            </a:r>
            <a:endPar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Local</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 - ALLO designers collaborate with City GIS &amp; Utility departments to confirm design preferences and rules, data sources, community preferences, and discuss upcoming major projects to minimize future rework.</a:t>
            </a: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Innovation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1 GIG speeds available to every home and business.</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Future Proof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XGS-PON and NG-PON2 compliant cabling offering 10 GIG speeds. Fiber cables have 40-50 year life span. </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No Hassle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Minimal impact to neighborhoods through boring and aerial cable placements, staying in character of current utilities. </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Simple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PON Grids based on 800-1000 customer locations. Centralized 32:1 splitters simplifying construction</a:t>
            </a:r>
            <a:r>
              <a:rPr lang="en-US" dirty="0">
                <a:solidFill>
                  <a:srgbClr val="404040"/>
                </a:solidFill>
                <a:latin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Fast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Auto designs completed in weeks, not months.</a:t>
            </a:r>
          </a:p>
          <a:p>
            <a:pPr marL="285750" marR="0" lvl="0" indent="-285750" algn="l" defTabSz="914400" rtl="0" eaLnBrk="1" fontAlgn="auto" latinLnBrk="0" hangingPunct="1">
              <a:lnSpc>
                <a:spcPct val="100000"/>
              </a:lnSpc>
              <a:spcBef>
                <a:spcPts val="0"/>
              </a:spcBef>
              <a:spcAft>
                <a:spcPts val="0"/>
              </a:spcAft>
              <a:buClr>
                <a:srgbClr val="92D05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Safe – </a:t>
            </a:r>
            <a:r>
              <a:rPr kumimoji="0" lang="en-US" sz="1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NEC and NESC compliant.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7012132" y="109400"/>
            <a:ext cx="6096000" cy="553998"/>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Placeholder 18">
            <a:extLst>
              <a:ext uri="{FF2B5EF4-FFF2-40B4-BE49-F238E27FC236}">
                <a16:creationId xmlns:a16="http://schemas.microsoft.com/office/drawing/2014/main" id="{9E29B0E3-34D1-8E47-95A1-6C65B21F31CB}"/>
              </a:ext>
            </a:extLst>
          </p:cNvPr>
          <p:cNvSpPr txBox="1">
            <a:spLocks/>
          </p:cNvSpPr>
          <p:nvPr/>
        </p:nvSpPr>
        <p:spPr>
          <a:xfrm>
            <a:off x="0" y="364504"/>
            <a:ext cx="8503920" cy="641335"/>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solidFill>
                  <a:sysClr val="window" lastClr="FFFFFF"/>
                </a:solidFill>
              </a:rPr>
              <a:t>Design – Building Relationships  </a:t>
            </a:r>
            <a:endPar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48951" y="1771256"/>
            <a:ext cx="3930002" cy="2641629"/>
          </a:xfrm>
          <a:prstGeom prst="rect">
            <a:avLst/>
          </a:prstGeom>
        </p:spPr>
      </p:pic>
      <p:sp>
        <p:nvSpPr>
          <p:cNvPr id="8" name="TextBox 7"/>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14</a:t>
            </a:r>
          </a:p>
        </p:txBody>
      </p:sp>
    </p:spTree>
    <p:extLst>
      <p:ext uri="{BB962C8B-B14F-4D97-AF65-F5344CB8AC3E}">
        <p14:creationId xmlns:p14="http://schemas.microsoft.com/office/powerpoint/2010/main" val="400330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251E03F-E72F-AE4C-927C-BE5EC6AE0088}"/>
              </a:ext>
            </a:extLst>
          </p:cNvPr>
          <p:cNvSpPr txBox="1"/>
          <p:nvPr/>
        </p:nvSpPr>
        <p:spPr>
          <a:xfrm>
            <a:off x="294290" y="441434"/>
            <a:ext cx="112460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a:ln>
                  <a:noFill/>
                </a:ln>
                <a:solidFill>
                  <a:srgbClr val="5DA941"/>
                </a:solidFill>
                <a:effectLst/>
                <a:uLnTx/>
                <a:uFillTx/>
                <a:latin typeface="Arial" panose="020B0604020202020204" pitchFamily="34" charset="0"/>
                <a:ea typeface="+mn-ea"/>
                <a:cs typeface="Arial" panose="020B0604020202020204" pitchFamily="34" charset="0"/>
              </a:rPr>
              <a:t>New Market Process</a:t>
            </a:r>
          </a:p>
        </p:txBody>
      </p:sp>
      <p:sp>
        <p:nvSpPr>
          <p:cNvPr id="7" name="TextBox 6"/>
          <p:cNvSpPr txBox="1"/>
          <p:nvPr/>
        </p:nvSpPr>
        <p:spPr>
          <a:xfrm>
            <a:off x="638239" y="1196085"/>
            <a:ext cx="7195571"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Bulk / Streamlined Permitting</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Access to ROW</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Use of Utility Poles</a:t>
            </a: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Co-Branding</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Higher take-rate percentage</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Relationship building</a:t>
            </a:r>
          </a:p>
        </p:txBody>
      </p:sp>
      <p:sp>
        <p:nvSpPr>
          <p:cNvPr id="2" name="TextBox 1"/>
          <p:cNvSpPr txBox="1"/>
          <p:nvPr/>
        </p:nvSpPr>
        <p:spPr>
          <a:xfrm>
            <a:off x="678526" y="5113498"/>
            <a:ext cx="49149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Existing Assets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Dark fiber</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In-kind contributions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18">
            <a:extLst>
              <a:ext uri="{FF2B5EF4-FFF2-40B4-BE49-F238E27FC236}">
                <a16:creationId xmlns:a16="http://schemas.microsoft.com/office/drawing/2014/main" id="{9E29B0E3-34D1-8E47-95A1-6C65B21F31CB}"/>
              </a:ext>
            </a:extLst>
          </p:cNvPr>
          <p:cNvSpPr txBox="1">
            <a:spLocks/>
          </p:cNvSpPr>
          <p:nvPr/>
        </p:nvSpPr>
        <p:spPr>
          <a:xfrm>
            <a:off x="0" y="311330"/>
            <a:ext cx="6789906"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What Can You Do?</a:t>
            </a:r>
          </a:p>
        </p:txBody>
      </p:sp>
      <p:sp>
        <p:nvSpPr>
          <p:cNvPr id="10" name="TextBox 9">
            <a:extLst>
              <a:ext uri="{FF2B5EF4-FFF2-40B4-BE49-F238E27FC236}">
                <a16:creationId xmlns:a16="http://schemas.microsoft.com/office/drawing/2014/main" id="{0557239A-4E83-4D6D-B622-5CDF3D7D7AF3}"/>
              </a:ext>
            </a:extLst>
          </p:cNvPr>
          <p:cNvSpPr txBox="1"/>
          <p:nvPr/>
        </p:nvSpPr>
        <p:spPr>
          <a:xfrm>
            <a:off x="7154621" y="1225924"/>
            <a:ext cx="523990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Property</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Government owned land</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Retail Storefront</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4551ABD-BAEE-4B5B-B7FA-DE9AE3CF1662}"/>
              </a:ext>
            </a:extLst>
          </p:cNvPr>
          <p:cNvSpPr txBox="1"/>
          <p:nvPr/>
        </p:nvSpPr>
        <p:spPr>
          <a:xfrm>
            <a:off x="678526" y="3751555"/>
            <a:ext cx="611138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Market Data  </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Households, Parcel Info</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Demographics, Growth Rate</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D86F0D-CAED-4A0A-916D-6D38D50F552C}"/>
              </a:ext>
            </a:extLst>
          </p:cNvPr>
          <p:cNvSpPr txBox="1"/>
          <p:nvPr/>
        </p:nvSpPr>
        <p:spPr>
          <a:xfrm>
            <a:off x="7154621" y="2519524"/>
            <a:ext cx="49149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Anchor Tenants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City buildings service</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Set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806AA84-1342-42AB-AF00-1CC4EA9082A9}"/>
              </a:ext>
            </a:extLst>
          </p:cNvPr>
          <p:cNvSpPr txBox="1"/>
          <p:nvPr/>
        </p:nvSpPr>
        <p:spPr>
          <a:xfrm>
            <a:off x="7194908" y="3842963"/>
            <a:ext cx="4914900"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Financial Incentives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Long-term financing</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Grants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COVID Relief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F949EB-CCF6-43CD-BF2F-38ABA9CA6216}"/>
              </a:ext>
            </a:extLst>
          </p:cNvPr>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15</a:t>
            </a:r>
          </a:p>
        </p:txBody>
      </p:sp>
    </p:spTree>
    <p:extLst>
      <p:ext uri="{BB962C8B-B14F-4D97-AF65-F5344CB8AC3E}">
        <p14:creationId xmlns:p14="http://schemas.microsoft.com/office/powerpoint/2010/main" val="110087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392795"/>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18">
            <a:extLst>
              <a:ext uri="{FF2B5EF4-FFF2-40B4-BE49-F238E27FC236}">
                <a16:creationId xmlns:a16="http://schemas.microsoft.com/office/drawing/2014/main" id="{9E29B0E3-34D1-8E47-95A1-6C65B21F31CB}"/>
              </a:ext>
            </a:extLst>
          </p:cNvPr>
          <p:cNvSpPr txBox="1">
            <a:spLocks/>
          </p:cNvSpPr>
          <p:nvPr/>
        </p:nvSpPr>
        <p:spPr>
          <a:xfrm>
            <a:off x="0" y="251527"/>
            <a:ext cx="4145199"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Why ALLO</a:t>
            </a:r>
          </a:p>
        </p:txBody>
      </p:sp>
      <p:sp>
        <p:nvSpPr>
          <p:cNvPr id="8" name="Rectangle 7"/>
          <p:cNvSpPr/>
          <p:nvPr/>
        </p:nvSpPr>
        <p:spPr>
          <a:xfrm>
            <a:off x="304475" y="1365987"/>
            <a:ext cx="10472468" cy="4689489"/>
          </a:xfrm>
          <a:prstGeom prst="rect">
            <a:avLst/>
          </a:prstGeom>
        </p:spPr>
        <p:txBody>
          <a:bodyPr wrap="square">
            <a:spAutoFit/>
          </a:bodyPr>
          <a:lstStyle/>
          <a:p>
            <a:pPr marL="0" marR="0" lvl="0" indent="0" algn="l" defTabSz="914400" rtl="0" eaLnBrk="1" fontAlgn="auto" latinLnBrk="0" hangingPunct="1">
              <a:lnSpc>
                <a:spcPct val="90000"/>
              </a:lnSpc>
              <a:spcBef>
                <a:spcPts val="1800"/>
              </a:spcBef>
              <a:spcAft>
                <a:spcPts val="0"/>
              </a:spcAft>
              <a:buClr>
                <a:srgbClr val="5EB03F"/>
              </a:buClr>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Local</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Storefront</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Service</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Employee base </a:t>
            </a:r>
          </a:p>
          <a:p>
            <a:pPr marL="0" marR="0" lvl="0" indent="0" algn="l" defTabSz="914400" rtl="0" eaLnBrk="1" fontAlgn="auto" latinLnBrk="0" hangingPunct="1">
              <a:lnSpc>
                <a:spcPct val="90000"/>
              </a:lnSpc>
              <a:spcBef>
                <a:spcPts val="1800"/>
              </a:spcBef>
              <a:spcAft>
                <a:spcPts val="0"/>
              </a:spcAft>
              <a:buClr>
                <a:srgbClr val="5EB03F"/>
              </a:buClr>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Economic  </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Investment in physical assets </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Eliminates digital divide</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Empower and assist in economic development </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Ensure Your Community is Ready for the Future </a:t>
            </a:r>
          </a:p>
          <a:p>
            <a:pPr marL="800100" marR="0" lvl="1" indent="-342900" algn="l" defTabSz="914400" rtl="0" eaLnBrk="1" fontAlgn="auto" latinLnBrk="0" hangingPunct="1">
              <a:lnSpc>
                <a:spcPct val="90000"/>
              </a:lnSpc>
              <a:spcBef>
                <a:spcPts val="800"/>
              </a:spcBef>
              <a:spcAft>
                <a:spcPts val="0"/>
              </a:spcAft>
              <a:buClr>
                <a:srgbClr val="5DA941"/>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286246" y="715960"/>
            <a:ext cx="4791871" cy="3206774"/>
          </a:xfrm>
          <a:prstGeom prst="rect">
            <a:avLst/>
          </a:prstGeom>
        </p:spPr>
      </p:pic>
      <p:sp>
        <p:nvSpPr>
          <p:cNvPr id="7" name="TextBox 6">
            <a:extLst>
              <a:ext uri="{FF2B5EF4-FFF2-40B4-BE49-F238E27FC236}">
                <a16:creationId xmlns:a16="http://schemas.microsoft.com/office/drawing/2014/main" id="{51A9B980-25BC-4422-853D-B0B98069E0F6}"/>
              </a:ext>
            </a:extLst>
          </p:cNvPr>
          <p:cNvSpPr txBox="1"/>
          <p:nvPr/>
        </p:nvSpPr>
        <p:spPr>
          <a:xfrm>
            <a:off x="168990" y="6413608"/>
            <a:ext cx="35748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16</a:t>
            </a:r>
          </a:p>
        </p:txBody>
      </p:sp>
    </p:spTree>
    <p:extLst>
      <p:ext uri="{BB962C8B-B14F-4D97-AF65-F5344CB8AC3E}">
        <p14:creationId xmlns:p14="http://schemas.microsoft.com/office/powerpoint/2010/main" val="4062423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92608"/>
            <a:ext cx="6445960" cy="731520"/>
          </a:xfrm>
        </p:spPr>
        <p:txBody>
          <a:bodyPr/>
          <a:lstStyle/>
          <a:p>
            <a:r>
              <a:rPr lang="en-US" dirty="0"/>
              <a:t>A Proven Partner</a:t>
            </a:r>
          </a:p>
        </p:txBody>
      </p:sp>
      <p:sp>
        <p:nvSpPr>
          <p:cNvPr id="6" name="TextBox 5"/>
          <p:cNvSpPr txBox="1"/>
          <p:nvPr/>
        </p:nvSpPr>
        <p:spPr>
          <a:xfrm>
            <a:off x="347731" y="1903614"/>
            <a:ext cx="7438524" cy="3416320"/>
          </a:xfrm>
          <a:prstGeom prst="rect">
            <a:avLst/>
          </a:prstGeom>
          <a:solidFill>
            <a:schemeClr val="bg1">
              <a:alpha val="73000"/>
            </a:schemeClr>
          </a:solidFill>
        </p:spPr>
        <p:txBody>
          <a:bodyPr wrap="square" rtlCol="0">
            <a:spAutoFit/>
          </a:bodyPr>
          <a:lstStyle/>
          <a:p>
            <a:r>
              <a:rPr lang="en-US" sz="2400" b="1" dirty="0"/>
              <a:t>Dwight ‘Doc’ Wininger, Director of External Relations </a:t>
            </a:r>
          </a:p>
          <a:p>
            <a:r>
              <a:rPr lang="en-US" sz="2400" dirty="0">
                <a:hlinkClick r:id="rId2"/>
              </a:rPr>
              <a:t>dwininger@allophone.net</a:t>
            </a:r>
            <a:endParaRPr lang="en-US" sz="2400" dirty="0"/>
          </a:p>
          <a:p>
            <a:endParaRPr lang="en-US" sz="2400" dirty="0"/>
          </a:p>
          <a:p>
            <a:r>
              <a:rPr lang="en-US" sz="2400" b="1" dirty="0"/>
              <a:t>Bob Beiersdorf, General Manager Western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rbeiersdorf@allophone.net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2400" b="1" dirty="0"/>
          </a:p>
          <a:p>
            <a:r>
              <a:rPr lang="en-US" sz="2400" b="1" dirty="0"/>
              <a:t>Tanna Hanna, Director of Marketing and Social Media</a:t>
            </a:r>
          </a:p>
          <a:p>
            <a:r>
              <a:rPr lang="en-US" sz="2400" dirty="0">
                <a:hlinkClick r:id="rId4"/>
              </a:rPr>
              <a:t>thanna@allophone.net</a:t>
            </a:r>
            <a:endParaRPr lang="en-US" sz="2400" dirty="0"/>
          </a:p>
          <a:p>
            <a:endParaRPr lang="en-US" sz="2400" dirty="0"/>
          </a:p>
        </p:txBody>
      </p:sp>
      <p:sp>
        <p:nvSpPr>
          <p:cNvPr id="5" name="TextBox 4">
            <a:extLst>
              <a:ext uri="{FF2B5EF4-FFF2-40B4-BE49-F238E27FC236}">
                <a16:creationId xmlns:a16="http://schemas.microsoft.com/office/drawing/2014/main" id="{31604B96-D8F8-421F-B153-AA63F5CE1DBB}"/>
              </a:ext>
            </a:extLst>
          </p:cNvPr>
          <p:cNvSpPr txBox="1"/>
          <p:nvPr/>
        </p:nvSpPr>
        <p:spPr>
          <a:xfrm>
            <a:off x="168990" y="6413608"/>
            <a:ext cx="35748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17</a:t>
            </a:r>
          </a:p>
        </p:txBody>
      </p:sp>
    </p:spTree>
    <p:extLst>
      <p:ext uri="{BB962C8B-B14F-4D97-AF65-F5344CB8AC3E}">
        <p14:creationId xmlns:p14="http://schemas.microsoft.com/office/powerpoint/2010/main" val="3434573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134EF-3CAA-E84A-AA3E-A8B4AFAA5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0" y="0"/>
            <a:ext cx="12189690" cy="6858000"/>
          </a:xfrm>
          <a:prstGeom prst="rect">
            <a:avLst/>
          </a:prstGeom>
        </p:spPr>
      </p:pic>
      <p:grpSp>
        <p:nvGrpSpPr>
          <p:cNvPr id="9" name="Group 8" hidden="1"/>
          <p:cNvGrpSpPr/>
          <p:nvPr/>
        </p:nvGrpSpPr>
        <p:grpSpPr>
          <a:xfrm>
            <a:off x="2926080" y="4026775"/>
            <a:ext cx="1163341" cy="523220"/>
            <a:chOff x="2926080" y="4026775"/>
            <a:chExt cx="1163341" cy="523220"/>
          </a:xfrm>
        </p:grpSpPr>
        <p:sp>
          <p:nvSpPr>
            <p:cNvPr id="23" name="Rectangle 22">
              <a:extLst>
                <a:ext uri="{FF2B5EF4-FFF2-40B4-BE49-F238E27FC236}">
                  <a16:creationId xmlns:a16="http://schemas.microsoft.com/office/drawing/2014/main" id="{4A1FB32B-913B-2646-BAC6-9BBBD3FC0DAF}"/>
                </a:ext>
              </a:extLst>
            </p:cNvPr>
            <p:cNvSpPr/>
            <p:nvPr/>
          </p:nvSpPr>
          <p:spPr>
            <a:xfrm>
              <a:off x="3197830" y="4026775"/>
              <a:ext cx="8915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Bridgeport</a:t>
              </a:r>
              <a:b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5DA941"/>
                  </a:solidFill>
                  <a:effectLst/>
                  <a:uLnTx/>
                  <a:uFillTx/>
                  <a:latin typeface="Arial" panose="020B0604020202020204" pitchFamily="34" charset="0"/>
                  <a:ea typeface="+mn-ea"/>
                  <a:cs typeface="Arial" panose="020B0604020202020204" pitchFamily="34" charset="0"/>
                </a:rPr>
                <a:t>1,500</a:t>
              </a:r>
              <a:endParaRPr kumimoji="0" lang="en-US" sz="1200" b="1" i="0" u="none" strike="noStrike" kern="1200" cap="none" spc="0" normalizeH="0" baseline="0" noProof="0" dirty="0">
                <a:ln>
                  <a:noFill/>
                </a:ln>
                <a:solidFill>
                  <a:srgbClr val="5DA941"/>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54942FC3-8F63-B24B-9A94-444F1D5DA624}"/>
                </a:ext>
              </a:extLst>
            </p:cNvPr>
            <p:cNvCxnSpPr>
              <a:cxnSpLocks/>
            </p:cNvCxnSpPr>
            <p:nvPr/>
          </p:nvCxnSpPr>
          <p:spPr>
            <a:xfrm>
              <a:off x="3202476" y="4108513"/>
              <a:ext cx="0" cy="359744"/>
            </a:xfrm>
            <a:prstGeom prst="line">
              <a:avLst/>
            </a:prstGeom>
            <a:ln w="635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926080" y="4197096"/>
              <a:ext cx="182880" cy="182880"/>
              <a:chOff x="4293222" y="3776893"/>
              <a:chExt cx="430310" cy="430310"/>
            </a:xfrm>
          </p:grpSpPr>
          <p:sp>
            <p:nvSpPr>
              <p:cNvPr id="20" name="Oval 19">
                <a:extLst>
                  <a:ext uri="{FF2B5EF4-FFF2-40B4-BE49-F238E27FC236}">
                    <a16:creationId xmlns:a16="http://schemas.microsoft.com/office/drawing/2014/main" id="{F5FD85F3-C7B8-A54E-AF6D-8BA52E79DEE6}"/>
                  </a:ext>
                </a:extLst>
              </p:cNvPr>
              <p:cNvSpPr/>
              <p:nvPr/>
            </p:nvSpPr>
            <p:spPr>
              <a:xfrm>
                <a:off x="4387119" y="3870791"/>
                <a:ext cx="242515" cy="242515"/>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6E5C8B-8695-994B-B2E8-E8386B84566A}"/>
                  </a:ext>
                </a:extLst>
              </p:cNvPr>
              <p:cNvSpPr/>
              <p:nvPr/>
            </p:nvSpPr>
            <p:spPr>
              <a:xfrm>
                <a:off x="4293222" y="3776893"/>
                <a:ext cx="430310" cy="430310"/>
              </a:xfrm>
              <a:prstGeom prst="ellipse">
                <a:avLst/>
              </a:prstGeom>
              <a:noFill/>
              <a:ln w="6350">
                <a:solidFill>
                  <a:srgbClr val="5DA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7" name="Text Placeholder 18">
            <a:extLst>
              <a:ext uri="{FF2B5EF4-FFF2-40B4-BE49-F238E27FC236}">
                <a16:creationId xmlns:a16="http://schemas.microsoft.com/office/drawing/2014/main" id="{9E29B0E3-34D1-8E47-95A1-6C65B21F31CB}"/>
              </a:ext>
            </a:extLst>
          </p:cNvPr>
          <p:cNvSpPr txBox="1">
            <a:spLocks/>
          </p:cNvSpPr>
          <p:nvPr/>
        </p:nvSpPr>
        <p:spPr>
          <a:xfrm>
            <a:off x="0" y="238739"/>
            <a:ext cx="474096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Who Is ALLO  </a:t>
            </a:r>
          </a:p>
        </p:txBody>
      </p:sp>
      <p:sp>
        <p:nvSpPr>
          <p:cNvPr id="35" name="TextBox 34"/>
          <p:cNvSpPr txBox="1"/>
          <p:nvPr/>
        </p:nvSpPr>
        <p:spPr>
          <a:xfrm>
            <a:off x="159107" y="1325111"/>
            <a:ext cx="11446261"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Founded in 2003</a:t>
            </a: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Ubiquitous City-Fiber </a:t>
            </a:r>
            <a:r>
              <a:rPr lang="en-US" sz="2800" dirty="0">
                <a:solidFill>
                  <a:srgbClr val="404040"/>
                </a:solidFill>
                <a:latin typeface="Arial" panose="020B0604020202020204" pitchFamily="34" charset="0"/>
                <a:cs typeface="Arial" panose="020B0604020202020204" pitchFamily="34" charset="0"/>
              </a:rPr>
              <a:t>Networks</a:t>
            </a:r>
            <a:endPar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Nelnet, Inc. / SDC Capital Partners</a:t>
            </a: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Competitive </a:t>
            </a:r>
            <a:r>
              <a:rPr lang="en-US" sz="2800" dirty="0">
                <a:solidFill>
                  <a:srgbClr val="404040"/>
                </a:solidFill>
                <a:latin typeface="Arial" panose="020B0604020202020204" pitchFamily="34" charset="0"/>
                <a:cs typeface="Arial" panose="020B0604020202020204" pitchFamily="34" charset="0"/>
              </a:rPr>
              <a:t>Fiber</a:t>
            </a: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-to-the-</a:t>
            </a:r>
            <a:r>
              <a:rPr lang="en-US" sz="2800" dirty="0">
                <a:solidFill>
                  <a:srgbClr val="404040"/>
                </a:solidFill>
                <a:latin typeface="Arial" panose="020B0604020202020204" pitchFamily="34" charset="0"/>
                <a:cs typeface="Arial" panose="020B0604020202020204" pitchFamily="34" charset="0"/>
              </a:rPr>
              <a:t>P</a:t>
            </a: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remise </a:t>
            </a:r>
            <a:r>
              <a:rPr lang="en-US" sz="2800" noProof="0" dirty="0">
                <a:solidFill>
                  <a:srgbClr val="404040"/>
                </a:solidFill>
                <a:latin typeface="Arial" panose="020B0604020202020204" pitchFamily="34" charset="0"/>
                <a:cs typeface="Arial" panose="020B0604020202020204" pitchFamily="34" charset="0"/>
              </a:rPr>
              <a:t>Provider</a:t>
            </a:r>
            <a:endPar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Pass </a:t>
            </a:r>
            <a:r>
              <a:rPr lang="en-US" sz="2800" noProof="0" dirty="0">
                <a:solidFill>
                  <a:srgbClr val="404040"/>
                </a:solidFill>
                <a:latin typeface="Arial" panose="020B0604020202020204" pitchFamily="34" charset="0"/>
                <a:cs typeface="Arial" panose="020B0604020202020204" pitchFamily="34" charset="0"/>
              </a:rPr>
              <a:t>7</a:t>
            </a:r>
            <a:r>
              <a:rPr kumimoji="0" lang="en-US" sz="280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00,000+ Population</a:t>
            </a:r>
          </a:p>
        </p:txBody>
      </p:sp>
      <p:sp>
        <p:nvSpPr>
          <p:cNvPr id="11" name="TextBox 10"/>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2</a:t>
            </a:r>
          </a:p>
        </p:txBody>
      </p:sp>
    </p:spTree>
    <p:extLst>
      <p:ext uri="{BB962C8B-B14F-4D97-AF65-F5344CB8AC3E}">
        <p14:creationId xmlns:p14="http://schemas.microsoft.com/office/powerpoint/2010/main" val="97976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CBA3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83541C-53A7-A34F-878D-001FE437FA1F}"/>
              </a:ext>
            </a:extLst>
          </p:cNvPr>
          <p:cNvPicPr>
            <a:picLocks noChangeAspect="1"/>
          </p:cNvPicPr>
          <p:nvPr/>
        </p:nvPicPr>
        <p:blipFill>
          <a:blip r:embed="rId2"/>
          <a:stretch>
            <a:fillRect/>
          </a:stretch>
        </p:blipFill>
        <p:spPr>
          <a:xfrm>
            <a:off x="1925492" y="152906"/>
            <a:ext cx="1878831" cy="1424733"/>
          </a:xfrm>
          <a:prstGeom prst="rect">
            <a:avLst/>
          </a:prstGeom>
        </p:spPr>
      </p:pic>
      <p:pic>
        <p:nvPicPr>
          <p:cNvPr id="11" name="Picture 10">
            <a:extLst>
              <a:ext uri="{FF2B5EF4-FFF2-40B4-BE49-F238E27FC236}">
                <a16:creationId xmlns:a16="http://schemas.microsoft.com/office/drawing/2014/main" id="{03F13A1C-0936-9340-AC15-8E28FC89073B}"/>
              </a:ext>
            </a:extLst>
          </p:cNvPr>
          <p:cNvPicPr>
            <a:picLocks noChangeAspect="1"/>
          </p:cNvPicPr>
          <p:nvPr/>
        </p:nvPicPr>
        <p:blipFill>
          <a:blip r:embed="rId3"/>
          <a:stretch>
            <a:fillRect/>
          </a:stretch>
        </p:blipFill>
        <p:spPr>
          <a:xfrm>
            <a:off x="4519238" y="2029406"/>
            <a:ext cx="622846" cy="622846"/>
          </a:xfrm>
          <a:prstGeom prst="rect">
            <a:avLst/>
          </a:prstGeom>
        </p:spPr>
      </p:pic>
      <p:pic>
        <p:nvPicPr>
          <p:cNvPr id="12" name="Picture 11">
            <a:extLst>
              <a:ext uri="{FF2B5EF4-FFF2-40B4-BE49-F238E27FC236}">
                <a16:creationId xmlns:a16="http://schemas.microsoft.com/office/drawing/2014/main" id="{663160CD-2892-E841-ABC3-52CA93440A2A}"/>
              </a:ext>
            </a:extLst>
          </p:cNvPr>
          <p:cNvPicPr>
            <a:picLocks noChangeAspect="1"/>
          </p:cNvPicPr>
          <p:nvPr/>
        </p:nvPicPr>
        <p:blipFill>
          <a:blip r:embed="rId3"/>
          <a:stretch>
            <a:fillRect/>
          </a:stretch>
        </p:blipFill>
        <p:spPr>
          <a:xfrm>
            <a:off x="4568118" y="867233"/>
            <a:ext cx="622846" cy="622846"/>
          </a:xfrm>
          <a:prstGeom prst="rect">
            <a:avLst/>
          </a:prstGeom>
        </p:spPr>
      </p:pic>
      <p:pic>
        <p:nvPicPr>
          <p:cNvPr id="13" name="Picture 12">
            <a:extLst>
              <a:ext uri="{FF2B5EF4-FFF2-40B4-BE49-F238E27FC236}">
                <a16:creationId xmlns:a16="http://schemas.microsoft.com/office/drawing/2014/main" id="{697EBE88-B92B-3245-AD54-DDDE0B008A5E}"/>
              </a:ext>
            </a:extLst>
          </p:cNvPr>
          <p:cNvPicPr>
            <a:picLocks noChangeAspect="1"/>
          </p:cNvPicPr>
          <p:nvPr/>
        </p:nvPicPr>
        <p:blipFill>
          <a:blip r:embed="rId3"/>
          <a:stretch>
            <a:fillRect/>
          </a:stretch>
        </p:blipFill>
        <p:spPr>
          <a:xfrm>
            <a:off x="5037739" y="1067132"/>
            <a:ext cx="622846" cy="622846"/>
          </a:xfrm>
          <a:prstGeom prst="rect">
            <a:avLst/>
          </a:prstGeom>
        </p:spPr>
      </p:pic>
      <p:pic>
        <p:nvPicPr>
          <p:cNvPr id="14" name="Picture 13">
            <a:extLst>
              <a:ext uri="{FF2B5EF4-FFF2-40B4-BE49-F238E27FC236}">
                <a16:creationId xmlns:a16="http://schemas.microsoft.com/office/drawing/2014/main" id="{E4DEB70A-AA19-F24E-B33F-DD1DD00FF6AC}"/>
              </a:ext>
            </a:extLst>
          </p:cNvPr>
          <p:cNvPicPr>
            <a:picLocks noChangeAspect="1"/>
          </p:cNvPicPr>
          <p:nvPr/>
        </p:nvPicPr>
        <p:blipFill>
          <a:blip r:embed="rId3"/>
          <a:stretch>
            <a:fillRect/>
          </a:stretch>
        </p:blipFill>
        <p:spPr>
          <a:xfrm>
            <a:off x="4773153" y="900008"/>
            <a:ext cx="622846" cy="622846"/>
          </a:xfrm>
          <a:prstGeom prst="rect">
            <a:avLst/>
          </a:prstGeom>
        </p:spPr>
      </p:pic>
      <p:pic>
        <p:nvPicPr>
          <p:cNvPr id="15" name="Picture 14">
            <a:extLst>
              <a:ext uri="{FF2B5EF4-FFF2-40B4-BE49-F238E27FC236}">
                <a16:creationId xmlns:a16="http://schemas.microsoft.com/office/drawing/2014/main" id="{2F4815CD-5AB7-8741-A898-88CE11895C0D}"/>
              </a:ext>
            </a:extLst>
          </p:cNvPr>
          <p:cNvPicPr>
            <a:picLocks noChangeAspect="1"/>
          </p:cNvPicPr>
          <p:nvPr/>
        </p:nvPicPr>
        <p:blipFill>
          <a:blip r:embed="rId3"/>
          <a:stretch>
            <a:fillRect/>
          </a:stretch>
        </p:blipFill>
        <p:spPr>
          <a:xfrm>
            <a:off x="5213963" y="596472"/>
            <a:ext cx="622846" cy="622846"/>
          </a:xfrm>
          <a:prstGeom prst="rect">
            <a:avLst/>
          </a:prstGeom>
        </p:spPr>
      </p:pic>
      <p:pic>
        <p:nvPicPr>
          <p:cNvPr id="16" name="Picture 15">
            <a:extLst>
              <a:ext uri="{FF2B5EF4-FFF2-40B4-BE49-F238E27FC236}">
                <a16:creationId xmlns:a16="http://schemas.microsoft.com/office/drawing/2014/main" id="{AE0A3341-A555-1549-8D7D-C136B2FBA816}"/>
              </a:ext>
            </a:extLst>
          </p:cNvPr>
          <p:cNvPicPr>
            <a:picLocks noChangeAspect="1"/>
          </p:cNvPicPr>
          <p:nvPr/>
        </p:nvPicPr>
        <p:blipFill>
          <a:blip r:embed="rId3"/>
          <a:stretch>
            <a:fillRect/>
          </a:stretch>
        </p:blipFill>
        <p:spPr>
          <a:xfrm>
            <a:off x="5834106" y="1430788"/>
            <a:ext cx="622846" cy="622846"/>
          </a:xfrm>
          <a:prstGeom prst="rect">
            <a:avLst/>
          </a:prstGeom>
        </p:spPr>
      </p:pic>
      <p:pic>
        <p:nvPicPr>
          <p:cNvPr id="17" name="Picture 16">
            <a:extLst>
              <a:ext uri="{FF2B5EF4-FFF2-40B4-BE49-F238E27FC236}">
                <a16:creationId xmlns:a16="http://schemas.microsoft.com/office/drawing/2014/main" id="{31B88E03-600C-0445-A26D-4D36CC00B103}"/>
              </a:ext>
            </a:extLst>
          </p:cNvPr>
          <p:cNvPicPr>
            <a:picLocks noChangeAspect="1"/>
          </p:cNvPicPr>
          <p:nvPr/>
        </p:nvPicPr>
        <p:blipFill>
          <a:blip r:embed="rId3"/>
          <a:stretch>
            <a:fillRect/>
          </a:stretch>
        </p:blipFill>
        <p:spPr>
          <a:xfrm>
            <a:off x="6346291" y="1446185"/>
            <a:ext cx="622846" cy="622846"/>
          </a:xfrm>
          <a:prstGeom prst="rect">
            <a:avLst/>
          </a:prstGeom>
        </p:spPr>
      </p:pic>
      <p:pic>
        <p:nvPicPr>
          <p:cNvPr id="18" name="Picture 17">
            <a:extLst>
              <a:ext uri="{FF2B5EF4-FFF2-40B4-BE49-F238E27FC236}">
                <a16:creationId xmlns:a16="http://schemas.microsoft.com/office/drawing/2014/main" id="{692971AA-DCE9-8742-A1A4-B92E61C28E54}"/>
              </a:ext>
            </a:extLst>
          </p:cNvPr>
          <p:cNvPicPr>
            <a:picLocks noChangeAspect="1"/>
          </p:cNvPicPr>
          <p:nvPr/>
        </p:nvPicPr>
        <p:blipFill>
          <a:blip r:embed="rId3"/>
          <a:stretch>
            <a:fillRect/>
          </a:stretch>
        </p:blipFill>
        <p:spPr>
          <a:xfrm>
            <a:off x="7735399" y="1883518"/>
            <a:ext cx="622846" cy="622846"/>
          </a:xfrm>
          <a:prstGeom prst="rect">
            <a:avLst/>
          </a:prstGeom>
        </p:spPr>
      </p:pic>
      <p:pic>
        <p:nvPicPr>
          <p:cNvPr id="19" name="Picture 18">
            <a:extLst>
              <a:ext uri="{FF2B5EF4-FFF2-40B4-BE49-F238E27FC236}">
                <a16:creationId xmlns:a16="http://schemas.microsoft.com/office/drawing/2014/main" id="{56022C65-4779-B340-81B6-04FBCC680531}"/>
              </a:ext>
            </a:extLst>
          </p:cNvPr>
          <p:cNvPicPr>
            <a:picLocks noChangeAspect="1"/>
          </p:cNvPicPr>
          <p:nvPr/>
        </p:nvPicPr>
        <p:blipFill>
          <a:blip r:embed="rId3"/>
          <a:stretch>
            <a:fillRect/>
          </a:stretch>
        </p:blipFill>
        <p:spPr>
          <a:xfrm>
            <a:off x="8603637" y="1727448"/>
            <a:ext cx="622846" cy="622846"/>
          </a:xfrm>
          <a:prstGeom prst="rect">
            <a:avLst/>
          </a:prstGeom>
        </p:spPr>
      </p:pic>
      <p:cxnSp>
        <p:nvCxnSpPr>
          <p:cNvPr id="24" name="Straight Connector 23">
            <a:extLst>
              <a:ext uri="{FF2B5EF4-FFF2-40B4-BE49-F238E27FC236}">
                <a16:creationId xmlns:a16="http://schemas.microsoft.com/office/drawing/2014/main" id="{50061A14-59F1-1048-A27E-9C0250AA8EEF}"/>
              </a:ext>
            </a:extLst>
          </p:cNvPr>
          <p:cNvCxnSpPr/>
          <p:nvPr/>
        </p:nvCxnSpPr>
        <p:spPr>
          <a:xfrm>
            <a:off x="5728564" y="5156948"/>
            <a:ext cx="0" cy="1436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F7C4D3E-1482-FC44-AF20-499DE007BCBD}"/>
              </a:ext>
            </a:extLst>
          </p:cNvPr>
          <p:cNvSpPr txBox="1"/>
          <p:nvPr/>
        </p:nvSpPr>
        <p:spPr>
          <a:xfrm>
            <a:off x="4529730" y="2488652"/>
            <a:ext cx="886887"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Fort Morgan</a:t>
            </a:r>
          </a:p>
        </p:txBody>
      </p:sp>
      <p:sp>
        <p:nvSpPr>
          <p:cNvPr id="26" name="TextBox 25">
            <a:extLst>
              <a:ext uri="{FF2B5EF4-FFF2-40B4-BE49-F238E27FC236}">
                <a16:creationId xmlns:a16="http://schemas.microsoft.com/office/drawing/2014/main" id="{5FD5C266-71E8-3449-9A76-D25BA1A7274A}"/>
              </a:ext>
            </a:extLst>
          </p:cNvPr>
          <p:cNvSpPr txBox="1"/>
          <p:nvPr/>
        </p:nvSpPr>
        <p:spPr>
          <a:xfrm>
            <a:off x="4627238" y="848980"/>
            <a:ext cx="573232"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Scottsbluff</a:t>
            </a:r>
          </a:p>
        </p:txBody>
      </p:sp>
      <p:sp>
        <p:nvSpPr>
          <p:cNvPr id="27" name="TextBox 26">
            <a:extLst>
              <a:ext uri="{FF2B5EF4-FFF2-40B4-BE49-F238E27FC236}">
                <a16:creationId xmlns:a16="http://schemas.microsoft.com/office/drawing/2014/main" id="{D1B47776-73C1-9E4B-BCDE-DBAE755E9A77}"/>
              </a:ext>
            </a:extLst>
          </p:cNvPr>
          <p:cNvSpPr txBox="1"/>
          <p:nvPr/>
        </p:nvSpPr>
        <p:spPr>
          <a:xfrm>
            <a:off x="4865783" y="1397746"/>
            <a:ext cx="573232"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Gering</a:t>
            </a:r>
          </a:p>
        </p:txBody>
      </p:sp>
      <p:sp>
        <p:nvSpPr>
          <p:cNvPr id="28" name="TextBox 27">
            <a:extLst>
              <a:ext uri="{FF2B5EF4-FFF2-40B4-BE49-F238E27FC236}">
                <a16:creationId xmlns:a16="http://schemas.microsoft.com/office/drawing/2014/main" id="{FFBE774C-6DFD-C745-982E-F35064B6CE78}"/>
              </a:ext>
            </a:extLst>
          </p:cNvPr>
          <p:cNvSpPr txBox="1"/>
          <p:nvPr/>
        </p:nvSpPr>
        <p:spPr>
          <a:xfrm>
            <a:off x="5314511" y="1052665"/>
            <a:ext cx="573232"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Alliance</a:t>
            </a:r>
          </a:p>
        </p:txBody>
      </p:sp>
      <p:sp>
        <p:nvSpPr>
          <p:cNvPr id="29" name="TextBox 28">
            <a:extLst>
              <a:ext uri="{FF2B5EF4-FFF2-40B4-BE49-F238E27FC236}">
                <a16:creationId xmlns:a16="http://schemas.microsoft.com/office/drawing/2014/main" id="{5222FAB2-0257-A440-9B9F-F9F1C5D65590}"/>
              </a:ext>
            </a:extLst>
          </p:cNvPr>
          <p:cNvSpPr txBox="1"/>
          <p:nvPr/>
        </p:nvSpPr>
        <p:spPr>
          <a:xfrm>
            <a:off x="5101996" y="1539597"/>
            <a:ext cx="573232"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Bridgeport</a:t>
            </a:r>
          </a:p>
        </p:txBody>
      </p:sp>
      <p:sp>
        <p:nvSpPr>
          <p:cNvPr id="30" name="TextBox 29">
            <a:extLst>
              <a:ext uri="{FF2B5EF4-FFF2-40B4-BE49-F238E27FC236}">
                <a16:creationId xmlns:a16="http://schemas.microsoft.com/office/drawing/2014/main" id="{7C82A746-5F9E-FD4A-BA3B-1A3D15E5C95B}"/>
              </a:ext>
            </a:extLst>
          </p:cNvPr>
          <p:cNvSpPr txBox="1"/>
          <p:nvPr/>
        </p:nvSpPr>
        <p:spPr>
          <a:xfrm>
            <a:off x="5913006" y="1886329"/>
            <a:ext cx="573232"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Ogallala</a:t>
            </a:r>
          </a:p>
        </p:txBody>
      </p:sp>
      <p:sp>
        <p:nvSpPr>
          <p:cNvPr id="31" name="TextBox 30">
            <a:extLst>
              <a:ext uri="{FF2B5EF4-FFF2-40B4-BE49-F238E27FC236}">
                <a16:creationId xmlns:a16="http://schemas.microsoft.com/office/drawing/2014/main" id="{A628768B-CDA2-814A-8C4E-0613CB5773F9}"/>
              </a:ext>
            </a:extLst>
          </p:cNvPr>
          <p:cNvSpPr txBox="1"/>
          <p:nvPr/>
        </p:nvSpPr>
        <p:spPr>
          <a:xfrm>
            <a:off x="6420207" y="1928665"/>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North Platte</a:t>
            </a:r>
          </a:p>
        </p:txBody>
      </p:sp>
      <p:sp>
        <p:nvSpPr>
          <p:cNvPr id="32" name="TextBox 31">
            <a:extLst>
              <a:ext uri="{FF2B5EF4-FFF2-40B4-BE49-F238E27FC236}">
                <a16:creationId xmlns:a16="http://schemas.microsoft.com/office/drawing/2014/main" id="{ABB4D9E4-86B9-2F43-9D5F-E5586973F506}"/>
              </a:ext>
            </a:extLst>
          </p:cNvPr>
          <p:cNvSpPr txBox="1"/>
          <p:nvPr/>
        </p:nvSpPr>
        <p:spPr>
          <a:xfrm>
            <a:off x="8716009" y="2176119"/>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Lincoln</a:t>
            </a:r>
          </a:p>
        </p:txBody>
      </p:sp>
      <p:sp>
        <p:nvSpPr>
          <p:cNvPr id="33" name="TextBox 32">
            <a:extLst>
              <a:ext uri="{FF2B5EF4-FFF2-40B4-BE49-F238E27FC236}">
                <a16:creationId xmlns:a16="http://schemas.microsoft.com/office/drawing/2014/main" id="{734A29FE-37DF-D54D-9F62-E2BB42137B7C}"/>
              </a:ext>
            </a:extLst>
          </p:cNvPr>
          <p:cNvSpPr txBox="1"/>
          <p:nvPr/>
        </p:nvSpPr>
        <p:spPr>
          <a:xfrm>
            <a:off x="7815786" y="2328519"/>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Hastings</a:t>
            </a:r>
          </a:p>
        </p:txBody>
      </p:sp>
      <p:pic>
        <p:nvPicPr>
          <p:cNvPr id="34" name="Picture 33">
            <a:extLst>
              <a:ext uri="{FF2B5EF4-FFF2-40B4-BE49-F238E27FC236}">
                <a16:creationId xmlns:a16="http://schemas.microsoft.com/office/drawing/2014/main" id="{AE0A3341-A555-1549-8D7D-C136B2FBA816}"/>
              </a:ext>
            </a:extLst>
          </p:cNvPr>
          <p:cNvPicPr>
            <a:picLocks noChangeAspect="1"/>
          </p:cNvPicPr>
          <p:nvPr/>
        </p:nvPicPr>
        <p:blipFill>
          <a:blip r:embed="rId3"/>
          <a:stretch>
            <a:fillRect/>
          </a:stretch>
        </p:blipFill>
        <p:spPr>
          <a:xfrm>
            <a:off x="3309468" y="2604038"/>
            <a:ext cx="622846" cy="622846"/>
          </a:xfrm>
          <a:prstGeom prst="rect">
            <a:avLst/>
          </a:prstGeom>
        </p:spPr>
      </p:pic>
      <p:sp>
        <p:nvSpPr>
          <p:cNvPr id="35" name="TextBox 34">
            <a:extLst>
              <a:ext uri="{FF2B5EF4-FFF2-40B4-BE49-F238E27FC236}">
                <a16:creationId xmlns:a16="http://schemas.microsoft.com/office/drawing/2014/main" id="{7C82A746-5F9E-FD4A-BA3B-1A3D15E5C95B}"/>
              </a:ext>
            </a:extLst>
          </p:cNvPr>
          <p:cNvSpPr txBox="1"/>
          <p:nvPr/>
        </p:nvSpPr>
        <p:spPr>
          <a:xfrm>
            <a:off x="3309468" y="3067747"/>
            <a:ext cx="83886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Breckenridge</a:t>
            </a:r>
          </a:p>
        </p:txBody>
      </p:sp>
      <p:pic>
        <p:nvPicPr>
          <p:cNvPr id="36" name="Picture 35">
            <a:extLst>
              <a:ext uri="{FF2B5EF4-FFF2-40B4-BE49-F238E27FC236}">
                <a16:creationId xmlns:a16="http://schemas.microsoft.com/office/drawing/2014/main" id="{AE0A3341-A555-1549-8D7D-C136B2FBA816}"/>
              </a:ext>
            </a:extLst>
          </p:cNvPr>
          <p:cNvPicPr>
            <a:picLocks noChangeAspect="1"/>
          </p:cNvPicPr>
          <p:nvPr/>
        </p:nvPicPr>
        <p:blipFill>
          <a:blip r:embed="rId3"/>
          <a:stretch>
            <a:fillRect/>
          </a:stretch>
        </p:blipFill>
        <p:spPr>
          <a:xfrm>
            <a:off x="5887743" y="1910874"/>
            <a:ext cx="622846" cy="622846"/>
          </a:xfrm>
          <a:prstGeom prst="rect">
            <a:avLst/>
          </a:prstGeom>
        </p:spPr>
      </p:pic>
      <p:sp>
        <p:nvSpPr>
          <p:cNvPr id="37" name="TextBox 36">
            <a:extLst>
              <a:ext uri="{FF2B5EF4-FFF2-40B4-BE49-F238E27FC236}">
                <a16:creationId xmlns:a16="http://schemas.microsoft.com/office/drawing/2014/main" id="{A628768B-CDA2-814A-8C4E-0613CB5773F9}"/>
              </a:ext>
            </a:extLst>
          </p:cNvPr>
          <p:cNvSpPr txBox="1"/>
          <p:nvPr/>
        </p:nvSpPr>
        <p:spPr>
          <a:xfrm>
            <a:off x="5975425" y="2378189"/>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Imperial</a:t>
            </a:r>
          </a:p>
        </p:txBody>
      </p:sp>
      <p:sp>
        <p:nvSpPr>
          <p:cNvPr id="39" name="TextBox 38">
            <a:extLst>
              <a:ext uri="{FF2B5EF4-FFF2-40B4-BE49-F238E27FC236}">
                <a16:creationId xmlns:a16="http://schemas.microsoft.com/office/drawing/2014/main" id="{239FEDFD-68F4-1446-ABA6-0F5A0D031252}"/>
              </a:ext>
            </a:extLst>
          </p:cNvPr>
          <p:cNvSpPr txBox="1"/>
          <p:nvPr/>
        </p:nvSpPr>
        <p:spPr>
          <a:xfrm>
            <a:off x="2509651" y="4950814"/>
            <a:ext cx="4368064" cy="175432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Colorado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Breckenridge      Greeley*</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600" dirty="0">
                <a:solidFill>
                  <a:prstClr val="white"/>
                </a:solidFill>
                <a:latin typeface="Arial" panose="020B0604020202020204" pitchFamily="34" charset="0"/>
                <a:cs typeface="Arial" panose="020B0604020202020204" pitchFamily="34" charset="0"/>
              </a:rPr>
              <a:t>Fort Morgan</a:t>
            </a:r>
            <a:r>
              <a:rPr lang="en-US" sz="1600" noProof="0" dirty="0">
                <a:solidFill>
                  <a:prstClr val="white"/>
                </a:solidFill>
                <a:latin typeface="Arial" panose="020B0604020202020204" pitchFamily="34" charset="0"/>
                <a:cs typeface="Arial" panose="020B0604020202020204" pitchFamily="34" charset="0"/>
              </a:rPr>
              <a:t>        Hudson*</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239FEDFD-68F4-1446-ABA6-0F5A0D031252}"/>
              </a:ext>
            </a:extLst>
          </p:cNvPr>
          <p:cNvSpPr txBox="1"/>
          <p:nvPr/>
        </p:nvSpPr>
        <p:spPr>
          <a:xfrm>
            <a:off x="6714221" y="2970546"/>
            <a:ext cx="4368064" cy="37856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Nebraska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Alliance			</a:t>
            </a:r>
            <a:r>
              <a:rPr lang="en-US" sz="1600" noProof="0" dirty="0">
                <a:solidFill>
                  <a:prstClr val="white"/>
                </a:solidFill>
                <a:latin typeface="Arial" panose="020B0604020202020204" pitchFamily="34" charset="0"/>
                <a:cs typeface="Arial" panose="020B0604020202020204" pitchFamily="34" charset="0"/>
              </a:rPr>
              <a:t>Lincoln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Bridgeport		</a:t>
            </a:r>
            <a:r>
              <a:rPr lang="en-US" sz="1600" noProof="0" dirty="0">
                <a:solidFill>
                  <a:prstClr val="white"/>
                </a:solidFill>
                <a:latin typeface="Arial" panose="020B0604020202020204" pitchFamily="34" charset="0"/>
                <a:cs typeface="Arial" panose="020B0604020202020204" pitchFamily="34" charset="0"/>
              </a:rPr>
              <a:t>Norfolk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US" sz="1600" dirty="0">
                <a:solidFill>
                  <a:prstClr val="white"/>
                </a:solidFill>
                <a:latin typeface="Arial" panose="020B0604020202020204" pitchFamily="34" charset="0"/>
                <a:cs typeface="Arial" panose="020B0604020202020204" pitchFamily="34" charset="0"/>
              </a:rPr>
              <a:t>Columbus *		North Platte</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Fremont * 		</a:t>
            </a:r>
            <a:r>
              <a:rPr lang="en-US" sz="1600" dirty="0">
                <a:solidFill>
                  <a:prstClr val="white"/>
                </a:solidFill>
                <a:latin typeface="Arial" panose="020B0604020202020204" pitchFamily="34" charset="0"/>
                <a:cs typeface="Arial" panose="020B0604020202020204" pitchFamily="34" charset="0"/>
              </a:rPr>
              <a:t>Ogallala</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Gering			</a:t>
            </a:r>
            <a:r>
              <a:rPr lang="en-US" sz="1600" noProof="0" dirty="0">
                <a:solidFill>
                  <a:prstClr val="white"/>
                </a:solidFill>
                <a:latin typeface="Arial" panose="020B0604020202020204" pitchFamily="34" charset="0"/>
                <a:cs typeface="Arial" panose="020B0604020202020204" pitchFamily="34" charset="0"/>
              </a:rPr>
              <a:t>Scottsbluff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defTabSz="457200">
              <a:lnSpc>
                <a:spcPct val="150000"/>
              </a:lnSpc>
              <a:defRPr/>
            </a:pPr>
            <a:r>
              <a:rPr lang="en-US" sz="1600" dirty="0">
                <a:solidFill>
                  <a:prstClr val="white"/>
                </a:solidFill>
                <a:latin typeface="Arial" panose="020B0604020202020204" pitchFamily="34" charset="0"/>
                <a:cs typeface="Arial" panose="020B0604020202020204" pitchFamily="34" charset="0"/>
              </a:rPr>
              <a:t>Hastings			Valentine*</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defTabSz="457200">
              <a:lnSpc>
                <a:spcPct val="150000"/>
              </a:lnSpc>
              <a:defRPr/>
            </a:pPr>
            <a:r>
              <a:rPr lang="en-US" sz="1600" dirty="0">
                <a:solidFill>
                  <a:prstClr val="white"/>
                </a:solidFill>
                <a:latin typeface="Arial" panose="020B0604020202020204" pitchFamily="34" charset="0"/>
                <a:cs typeface="Arial" panose="020B0604020202020204" pitchFamily="34" charset="0"/>
              </a:rPr>
              <a:t>Imperial</a:t>
            </a:r>
            <a:r>
              <a:rPr lang="en-US" sz="1600" noProof="0" dirty="0">
                <a:solidFill>
                  <a:prstClr val="white"/>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1600" dirty="0">
                <a:solidFill>
                  <a:prstClr val="white"/>
                </a:solidFill>
                <a:latin typeface="Arial" panose="020B0604020202020204" pitchFamily="34" charset="0"/>
                <a:cs typeface="Arial" panose="020B0604020202020204" pitchFamily="34" charset="0"/>
              </a:rPr>
              <a:t>Wayne *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defTabSz="457200">
              <a:lnSpc>
                <a:spcPct val="150000"/>
              </a:lnSpc>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defTabSz="457200">
              <a:lnSpc>
                <a:spcPct val="150000"/>
              </a:lnSpc>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1200" noProof="0" dirty="0">
                <a:solidFill>
                  <a:prstClr val="white"/>
                </a:solidFill>
                <a:latin typeface="Arial" panose="020B0604020202020204" pitchFamily="34" charset="0"/>
                <a:cs typeface="Arial" panose="020B0604020202020204" pitchFamily="34" charset="0"/>
              </a:rPr>
              <a:t>Planned </a:t>
            </a:r>
            <a:r>
              <a:rPr kumimoji="0" lang="en-US" sz="1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for 2021</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734A29FE-37DF-D54D-9F62-E2BB42137B7C}"/>
              </a:ext>
            </a:extLst>
          </p:cNvPr>
          <p:cNvSpPr txBox="1"/>
          <p:nvPr/>
        </p:nvSpPr>
        <p:spPr>
          <a:xfrm>
            <a:off x="8318801" y="1168954"/>
            <a:ext cx="544461" cy="191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rPr>
              <a:t>Norfolk</a:t>
            </a:r>
          </a:p>
        </p:txBody>
      </p:sp>
      <p:pic>
        <p:nvPicPr>
          <p:cNvPr id="38" name="Picture 37">
            <a:extLst>
              <a:ext uri="{FF2B5EF4-FFF2-40B4-BE49-F238E27FC236}">
                <a16:creationId xmlns:a16="http://schemas.microsoft.com/office/drawing/2014/main" id="{56022C65-4779-B340-81B6-04FBCC680531}"/>
              </a:ext>
            </a:extLst>
          </p:cNvPr>
          <p:cNvPicPr>
            <a:picLocks noChangeAspect="1"/>
          </p:cNvPicPr>
          <p:nvPr/>
        </p:nvPicPr>
        <p:blipFill>
          <a:blip r:embed="rId3"/>
          <a:stretch>
            <a:fillRect/>
          </a:stretch>
        </p:blipFill>
        <p:spPr>
          <a:xfrm>
            <a:off x="8202642" y="700226"/>
            <a:ext cx="622846" cy="622846"/>
          </a:xfrm>
          <a:prstGeom prst="rect">
            <a:avLst/>
          </a:prstGeom>
        </p:spPr>
      </p:pic>
      <p:sp>
        <p:nvSpPr>
          <p:cNvPr id="43" name="TextBox 42">
            <a:extLst>
              <a:ext uri="{FF2B5EF4-FFF2-40B4-BE49-F238E27FC236}">
                <a16:creationId xmlns:a16="http://schemas.microsoft.com/office/drawing/2014/main" id="{ABB4D9E4-86B9-2F43-9D5F-E5586973F506}"/>
              </a:ext>
            </a:extLst>
          </p:cNvPr>
          <p:cNvSpPr txBox="1"/>
          <p:nvPr/>
        </p:nvSpPr>
        <p:spPr>
          <a:xfrm>
            <a:off x="8767918" y="1667291"/>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rgbClr val="66B440"/>
                </a:solidFill>
                <a:latin typeface="Arial" panose="020B0604020202020204" pitchFamily="34" charset="0"/>
                <a:cs typeface="Arial" panose="020B0604020202020204" pitchFamily="34" charset="0"/>
              </a:rPr>
              <a:t>Fremont</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56022C65-4779-B340-81B6-04FBCC680531}"/>
              </a:ext>
            </a:extLst>
          </p:cNvPr>
          <p:cNvPicPr>
            <a:picLocks noChangeAspect="1"/>
          </p:cNvPicPr>
          <p:nvPr/>
        </p:nvPicPr>
        <p:blipFill>
          <a:blip r:embed="rId3"/>
          <a:stretch>
            <a:fillRect/>
          </a:stretch>
        </p:blipFill>
        <p:spPr>
          <a:xfrm>
            <a:off x="8709328" y="1229111"/>
            <a:ext cx="622846" cy="622846"/>
          </a:xfrm>
          <a:prstGeom prst="rect">
            <a:avLst/>
          </a:prstGeom>
        </p:spPr>
      </p:pic>
      <p:pic>
        <p:nvPicPr>
          <p:cNvPr id="45" name="Picture 44">
            <a:extLst>
              <a:ext uri="{FF2B5EF4-FFF2-40B4-BE49-F238E27FC236}">
                <a16:creationId xmlns:a16="http://schemas.microsoft.com/office/drawing/2014/main" id="{56022C65-4779-B340-81B6-04FBCC680531}"/>
              </a:ext>
            </a:extLst>
          </p:cNvPr>
          <p:cNvPicPr>
            <a:picLocks noChangeAspect="1"/>
          </p:cNvPicPr>
          <p:nvPr/>
        </p:nvPicPr>
        <p:blipFill>
          <a:blip r:embed="rId3"/>
          <a:stretch>
            <a:fillRect/>
          </a:stretch>
        </p:blipFill>
        <p:spPr>
          <a:xfrm>
            <a:off x="8265646" y="1236077"/>
            <a:ext cx="622846" cy="622846"/>
          </a:xfrm>
          <a:prstGeom prst="rect">
            <a:avLst/>
          </a:prstGeom>
        </p:spPr>
      </p:pic>
      <p:sp>
        <p:nvSpPr>
          <p:cNvPr id="46" name="TextBox 45">
            <a:extLst>
              <a:ext uri="{FF2B5EF4-FFF2-40B4-BE49-F238E27FC236}">
                <a16:creationId xmlns:a16="http://schemas.microsoft.com/office/drawing/2014/main" id="{734A29FE-37DF-D54D-9F62-E2BB42137B7C}"/>
              </a:ext>
            </a:extLst>
          </p:cNvPr>
          <p:cNvSpPr txBox="1"/>
          <p:nvPr/>
        </p:nvSpPr>
        <p:spPr>
          <a:xfrm>
            <a:off x="8279608" y="1671167"/>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rgbClr val="66B440"/>
                </a:solidFill>
                <a:latin typeface="Arial" panose="020B0604020202020204" pitchFamily="34" charset="0"/>
                <a:cs typeface="Arial" panose="020B0604020202020204" pitchFamily="34" charset="0"/>
              </a:rPr>
              <a:t>Columbus</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734A29FE-37DF-D54D-9F62-E2BB42137B7C}"/>
              </a:ext>
            </a:extLst>
          </p:cNvPr>
          <p:cNvSpPr txBox="1"/>
          <p:nvPr/>
        </p:nvSpPr>
        <p:spPr>
          <a:xfrm>
            <a:off x="8641965" y="937579"/>
            <a:ext cx="520977"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noProof="0" dirty="0">
                <a:solidFill>
                  <a:srgbClr val="66B440"/>
                </a:solidFill>
                <a:latin typeface="Arial" panose="020B0604020202020204" pitchFamily="34" charset="0"/>
                <a:cs typeface="Arial" panose="020B0604020202020204" pitchFamily="34" charset="0"/>
              </a:rPr>
              <a:t>Wayne</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pic>
        <p:nvPicPr>
          <p:cNvPr id="48" name="Picture 47">
            <a:extLst>
              <a:ext uri="{FF2B5EF4-FFF2-40B4-BE49-F238E27FC236}">
                <a16:creationId xmlns:a16="http://schemas.microsoft.com/office/drawing/2014/main" id="{692971AA-DCE9-8742-A1A4-B92E61C28E54}"/>
              </a:ext>
            </a:extLst>
          </p:cNvPr>
          <p:cNvPicPr>
            <a:picLocks noChangeAspect="1"/>
          </p:cNvPicPr>
          <p:nvPr/>
        </p:nvPicPr>
        <p:blipFill>
          <a:blip r:embed="rId3"/>
          <a:stretch>
            <a:fillRect/>
          </a:stretch>
        </p:blipFill>
        <p:spPr>
          <a:xfrm>
            <a:off x="8532952" y="489610"/>
            <a:ext cx="622846" cy="622846"/>
          </a:xfrm>
          <a:prstGeom prst="rect">
            <a:avLst/>
          </a:prstGeom>
        </p:spPr>
      </p:pic>
      <p:pic>
        <p:nvPicPr>
          <p:cNvPr id="49" name="Picture 48">
            <a:extLst>
              <a:ext uri="{FF2B5EF4-FFF2-40B4-BE49-F238E27FC236}">
                <a16:creationId xmlns:a16="http://schemas.microsoft.com/office/drawing/2014/main" id="{AE0A3341-A555-1549-8D7D-C136B2FBA816}"/>
              </a:ext>
            </a:extLst>
          </p:cNvPr>
          <p:cNvPicPr>
            <a:picLocks noChangeAspect="1"/>
          </p:cNvPicPr>
          <p:nvPr/>
        </p:nvPicPr>
        <p:blipFill>
          <a:blip r:embed="rId3"/>
          <a:stretch>
            <a:fillRect/>
          </a:stretch>
        </p:blipFill>
        <p:spPr>
          <a:xfrm>
            <a:off x="4011149" y="1889877"/>
            <a:ext cx="622846" cy="622846"/>
          </a:xfrm>
          <a:prstGeom prst="rect">
            <a:avLst/>
          </a:prstGeom>
        </p:spPr>
      </p:pic>
      <p:sp>
        <p:nvSpPr>
          <p:cNvPr id="50" name="TextBox 49">
            <a:extLst>
              <a:ext uri="{FF2B5EF4-FFF2-40B4-BE49-F238E27FC236}">
                <a16:creationId xmlns:a16="http://schemas.microsoft.com/office/drawing/2014/main" id="{7C82A746-5F9E-FD4A-BA3B-1A3D15E5C95B}"/>
              </a:ext>
            </a:extLst>
          </p:cNvPr>
          <p:cNvSpPr txBox="1"/>
          <p:nvPr/>
        </p:nvSpPr>
        <p:spPr>
          <a:xfrm>
            <a:off x="4108535" y="2344470"/>
            <a:ext cx="497337" cy="1918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noProof="0" dirty="0">
                <a:solidFill>
                  <a:srgbClr val="66B440"/>
                </a:solidFill>
                <a:latin typeface="Arial" panose="020B0604020202020204" pitchFamily="34" charset="0"/>
                <a:cs typeface="Arial" panose="020B0604020202020204" pitchFamily="34" charset="0"/>
              </a:rPr>
              <a:t>Greeley</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pic>
        <p:nvPicPr>
          <p:cNvPr id="51" name="Picture 50">
            <a:extLst>
              <a:ext uri="{FF2B5EF4-FFF2-40B4-BE49-F238E27FC236}">
                <a16:creationId xmlns:a16="http://schemas.microsoft.com/office/drawing/2014/main" id="{AE0A3341-A555-1549-8D7D-C136B2FBA816}"/>
              </a:ext>
            </a:extLst>
          </p:cNvPr>
          <p:cNvPicPr>
            <a:picLocks noChangeAspect="1"/>
          </p:cNvPicPr>
          <p:nvPr/>
        </p:nvPicPr>
        <p:blipFill>
          <a:blip r:embed="rId3"/>
          <a:stretch>
            <a:fillRect/>
          </a:stretch>
        </p:blipFill>
        <p:spPr>
          <a:xfrm>
            <a:off x="4066870" y="2373131"/>
            <a:ext cx="622846" cy="622846"/>
          </a:xfrm>
          <a:prstGeom prst="rect">
            <a:avLst/>
          </a:prstGeom>
        </p:spPr>
      </p:pic>
      <p:sp>
        <p:nvSpPr>
          <p:cNvPr id="52" name="TextBox 51">
            <a:extLst>
              <a:ext uri="{FF2B5EF4-FFF2-40B4-BE49-F238E27FC236}">
                <a16:creationId xmlns:a16="http://schemas.microsoft.com/office/drawing/2014/main" id="{7C82A746-5F9E-FD4A-BA3B-1A3D15E5C95B}"/>
              </a:ext>
            </a:extLst>
          </p:cNvPr>
          <p:cNvSpPr txBox="1"/>
          <p:nvPr/>
        </p:nvSpPr>
        <p:spPr>
          <a:xfrm>
            <a:off x="4186358" y="2832561"/>
            <a:ext cx="46324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rgbClr val="66B440"/>
                </a:solidFill>
                <a:latin typeface="Arial" panose="020B0604020202020204" pitchFamily="34" charset="0"/>
                <a:cs typeface="Arial" panose="020B0604020202020204" pitchFamily="34" charset="0"/>
              </a:rPr>
              <a:t>Hudson</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pic>
        <p:nvPicPr>
          <p:cNvPr id="53" name="Picture 52">
            <a:extLst>
              <a:ext uri="{FF2B5EF4-FFF2-40B4-BE49-F238E27FC236}">
                <a16:creationId xmlns:a16="http://schemas.microsoft.com/office/drawing/2014/main" id="{31B88E03-600C-0445-A26D-4D36CC00B103}"/>
              </a:ext>
            </a:extLst>
          </p:cNvPr>
          <p:cNvPicPr>
            <a:picLocks noChangeAspect="1"/>
          </p:cNvPicPr>
          <p:nvPr/>
        </p:nvPicPr>
        <p:blipFill>
          <a:blip r:embed="rId3"/>
          <a:stretch>
            <a:fillRect/>
          </a:stretch>
        </p:blipFill>
        <p:spPr>
          <a:xfrm>
            <a:off x="6497973" y="203998"/>
            <a:ext cx="622846" cy="622846"/>
          </a:xfrm>
          <a:prstGeom prst="rect">
            <a:avLst/>
          </a:prstGeom>
        </p:spPr>
      </p:pic>
      <p:sp>
        <p:nvSpPr>
          <p:cNvPr id="54" name="TextBox 53">
            <a:extLst>
              <a:ext uri="{FF2B5EF4-FFF2-40B4-BE49-F238E27FC236}">
                <a16:creationId xmlns:a16="http://schemas.microsoft.com/office/drawing/2014/main" id="{A628768B-CDA2-814A-8C4E-0613CB5773F9}"/>
              </a:ext>
            </a:extLst>
          </p:cNvPr>
          <p:cNvSpPr txBox="1"/>
          <p:nvPr/>
        </p:nvSpPr>
        <p:spPr>
          <a:xfrm>
            <a:off x="6562480" y="659539"/>
            <a:ext cx="62284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rgbClr val="66B440"/>
                </a:solidFill>
                <a:latin typeface="Arial" panose="020B0604020202020204" pitchFamily="34" charset="0"/>
                <a:cs typeface="Arial" panose="020B0604020202020204" pitchFamily="34" charset="0"/>
              </a:rPr>
              <a:t>Valentine </a:t>
            </a:r>
            <a:endParaRPr kumimoji="0" lang="en-US" sz="600" b="0" i="0" u="none" strike="noStrike" kern="1200" cap="none" spc="0" normalizeH="0" baseline="0" noProof="0" dirty="0">
              <a:ln>
                <a:noFill/>
              </a:ln>
              <a:solidFill>
                <a:srgbClr val="66B440"/>
              </a:solidFill>
              <a:effectLst/>
              <a:uLnTx/>
              <a:uFillTx/>
              <a:latin typeface="Arial" panose="020B0604020202020204" pitchFamily="34" charset="0"/>
              <a:ea typeface="+mn-ea"/>
              <a:cs typeface="Arial" panose="020B0604020202020204" pitchFamily="34" charset="0"/>
            </a:endParaRPr>
          </a:p>
        </p:txBody>
      </p:sp>
      <p:sp>
        <p:nvSpPr>
          <p:cNvPr id="55" name="TextBox 54"/>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3</a:t>
            </a:r>
          </a:p>
        </p:txBody>
      </p:sp>
      <p:pic>
        <p:nvPicPr>
          <p:cNvPr id="2" name="Picture 1">
            <a:extLst>
              <a:ext uri="{FF2B5EF4-FFF2-40B4-BE49-F238E27FC236}">
                <a16:creationId xmlns:a16="http://schemas.microsoft.com/office/drawing/2014/main" id="{571BECD7-0F36-408C-8D3D-E919064B2167}"/>
              </a:ext>
            </a:extLst>
          </p:cNvPr>
          <p:cNvPicPr>
            <a:picLocks noChangeAspect="1"/>
          </p:cNvPicPr>
          <p:nvPr/>
        </p:nvPicPr>
        <p:blipFill>
          <a:blip r:embed="rId4"/>
          <a:stretch>
            <a:fillRect/>
          </a:stretch>
        </p:blipFill>
        <p:spPr>
          <a:xfrm>
            <a:off x="1676400" y="0"/>
            <a:ext cx="8839200" cy="6858000"/>
          </a:xfrm>
          <a:prstGeom prst="rect">
            <a:avLst/>
          </a:prstGeom>
        </p:spPr>
      </p:pic>
    </p:spTree>
    <p:extLst>
      <p:ext uri="{BB962C8B-B14F-4D97-AF65-F5344CB8AC3E}">
        <p14:creationId xmlns:p14="http://schemas.microsoft.com/office/powerpoint/2010/main" val="204943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337" y="584141"/>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19214" y="1916914"/>
            <a:ext cx="10972625" cy="30931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3200" b="1" i="0" u="none" strike="noStrike" kern="1200" cap="none" spc="0" normalizeH="0" baseline="0" noProof="0" dirty="0">
                <a:ln>
                  <a:noFill/>
                </a:ln>
                <a:solidFill>
                  <a:srgbClr val="404040"/>
                </a:solidFill>
                <a:effectLst/>
                <a:uLnTx/>
                <a:uFillTx/>
                <a:latin typeface="Arial" charset="0"/>
                <a:ea typeface="Arial" charset="0"/>
                <a:cs typeface="Arial" charset="0"/>
              </a:rPr>
              <a:t>HONEST</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Customers, Vendors, Associates</a:t>
            </a:r>
          </a:p>
          <a:p>
            <a:pPr marL="742950" marR="0" lvl="1" indent="-285750" algn="l" defTabSz="914400" rtl="0" eaLnBrk="1" fontAlgn="auto" latinLnBrk="0" hangingPunct="1">
              <a:lnSpc>
                <a:spcPct val="100000"/>
              </a:lnSpc>
              <a:spcBef>
                <a:spcPts val="0"/>
              </a:spcBef>
              <a:spcAft>
                <a:spcPts val="18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Fair, No Pricing Gimmicks </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3200" b="1" i="0" u="none" strike="noStrike" kern="1200" cap="none" spc="0" normalizeH="0" baseline="0" noProof="0" dirty="0">
                <a:ln>
                  <a:noFill/>
                </a:ln>
                <a:solidFill>
                  <a:srgbClr val="404040"/>
                </a:solidFill>
                <a:effectLst/>
                <a:uLnTx/>
                <a:uFillTx/>
                <a:latin typeface="Arial" charset="0"/>
                <a:ea typeface="Arial" charset="0"/>
                <a:cs typeface="Arial" charset="0"/>
              </a:rPr>
              <a:t>EXCEPTIONAL</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Service Platform</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Implementation of Technology</a:t>
            </a:r>
          </a:p>
        </p:txBody>
      </p:sp>
      <p:sp>
        <p:nvSpPr>
          <p:cNvPr id="9" name="Text Placeholder 18">
            <a:extLst>
              <a:ext uri="{FF2B5EF4-FFF2-40B4-BE49-F238E27FC236}">
                <a16:creationId xmlns:a16="http://schemas.microsoft.com/office/drawing/2014/main" id="{9E29B0E3-34D1-8E47-95A1-6C65B21F31CB}"/>
              </a:ext>
            </a:extLst>
          </p:cNvPr>
          <p:cNvSpPr txBox="1">
            <a:spLocks/>
          </p:cNvSpPr>
          <p:nvPr/>
        </p:nvSpPr>
        <p:spPr>
          <a:xfrm>
            <a:off x="0" y="238739"/>
            <a:ext cx="474096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Who Is ALLO  </a:t>
            </a:r>
          </a:p>
        </p:txBody>
      </p:sp>
      <p:sp>
        <p:nvSpPr>
          <p:cNvPr id="6" name="TextBox 5"/>
          <p:cNvSpPr txBox="1"/>
          <p:nvPr/>
        </p:nvSpPr>
        <p:spPr>
          <a:xfrm>
            <a:off x="5713162" y="1015413"/>
            <a:ext cx="838662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Arial" charset="0"/>
                <a:cs typeface="Arial" charset="0"/>
              </a:rPr>
              <a:t>          </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3200" b="1" i="0" u="none" strike="noStrike" kern="1200" cap="none" spc="0" normalizeH="0" baseline="0" noProof="0" dirty="0">
                <a:ln>
                  <a:noFill/>
                </a:ln>
                <a:solidFill>
                  <a:srgbClr val="404040"/>
                </a:solidFill>
                <a:effectLst/>
                <a:uLnTx/>
                <a:uFillTx/>
                <a:latin typeface="Arial" charset="0"/>
                <a:ea typeface="Arial" charset="0"/>
                <a:cs typeface="Arial" charset="0"/>
              </a:rPr>
              <a:t>LOCAL</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Close Relationship with Communities</a:t>
            </a:r>
          </a:p>
          <a:p>
            <a:pPr marL="742950" marR="0" lvl="1" indent="-285750" algn="l" defTabSz="914400" rtl="0" eaLnBrk="1" fontAlgn="auto" latinLnBrk="0" hangingPunct="1">
              <a:lnSpc>
                <a:spcPct val="100000"/>
              </a:lnSpc>
              <a:spcBef>
                <a:spcPts val="0"/>
              </a:spcBef>
              <a:spcAft>
                <a:spcPts val="18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Local Employees</a:t>
            </a:r>
          </a:p>
          <a:p>
            <a:pPr marL="285750" marR="0" lvl="0"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3200" b="1" i="0" u="none" strike="noStrike" kern="1200" cap="none" spc="0" normalizeH="0" baseline="0" noProof="0" dirty="0">
                <a:ln>
                  <a:noFill/>
                </a:ln>
                <a:solidFill>
                  <a:srgbClr val="404040"/>
                </a:solidFill>
                <a:effectLst/>
                <a:uLnTx/>
                <a:uFillTx/>
                <a:latin typeface="Arial" charset="0"/>
                <a:ea typeface="Arial" charset="0"/>
                <a:cs typeface="Arial" charset="0"/>
              </a:rPr>
              <a:t>HASSLE-FREE</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Efficient Construction Interval</a:t>
            </a:r>
          </a:p>
          <a:p>
            <a:pPr marL="742950" marR="0" lvl="1" indent="-285750" algn="l" defTabSz="914400" rtl="0" eaLnBrk="1" fontAlgn="auto" latinLnBrk="0" hangingPunct="1">
              <a:lnSpc>
                <a:spcPct val="100000"/>
              </a:lnSpc>
              <a:spcBef>
                <a:spcPts val="0"/>
              </a:spcBef>
              <a:spcAft>
                <a:spcPts val="600"/>
              </a:spcAft>
              <a:buClr>
                <a:srgbClr val="92D050"/>
              </a:buClr>
              <a:buSzTx/>
              <a:buFont typeface="Arial" charset="0"/>
              <a:buChar char="•"/>
              <a:tabLst/>
              <a:defRPr/>
            </a:pPr>
            <a:r>
              <a:rPr kumimoji="0" lang="en-US" sz="2400" b="0" i="0" u="none" strike="noStrike" kern="1200" cap="none" spc="0" normalizeH="0" baseline="0" noProof="0" dirty="0">
                <a:ln>
                  <a:noFill/>
                </a:ln>
                <a:solidFill>
                  <a:srgbClr val="404040"/>
                </a:solidFill>
                <a:effectLst/>
                <a:uLnTx/>
                <a:uFillTx/>
                <a:latin typeface="Arial" charset="0"/>
                <a:ea typeface="Arial" charset="0"/>
                <a:cs typeface="Arial" charset="0"/>
              </a:rPr>
              <a:t>Easy to Do Business</a:t>
            </a:r>
          </a:p>
        </p:txBody>
      </p:sp>
      <p:pic>
        <p:nvPicPr>
          <p:cNvPr id="8" name="Picture 7"/>
          <p:cNvPicPr>
            <a:picLocks noChangeAspect="1"/>
          </p:cNvPicPr>
          <p:nvPr/>
        </p:nvPicPr>
        <p:blipFill>
          <a:blip r:embed="rId3"/>
          <a:stretch>
            <a:fillRect/>
          </a:stretch>
        </p:blipFill>
        <p:spPr>
          <a:xfrm>
            <a:off x="8776625" y="180106"/>
            <a:ext cx="2421013" cy="2023533"/>
          </a:xfrm>
          <a:prstGeom prst="rect">
            <a:avLst/>
          </a:prstGeom>
        </p:spPr>
      </p:pic>
      <p:sp>
        <p:nvSpPr>
          <p:cNvPr id="7" name="TextBox 6"/>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4</a:t>
            </a:r>
          </a:p>
        </p:txBody>
      </p:sp>
    </p:spTree>
    <p:extLst>
      <p:ext uri="{BB962C8B-B14F-4D97-AF65-F5344CB8AC3E}">
        <p14:creationId xmlns:p14="http://schemas.microsoft.com/office/powerpoint/2010/main" val="13032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65432" y="4061436"/>
            <a:ext cx="516585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Current Communities: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1,500 to 290,000 in</a:t>
            </a:r>
            <a:r>
              <a:rPr kumimoji="0" lang="en-US" sz="2400" b="0" i="0" u="none" strike="noStrike" kern="1200" cap="none" spc="0" normalizeH="0" noProof="0" dirty="0">
                <a:ln>
                  <a:noFill/>
                </a:ln>
                <a:solidFill>
                  <a:srgbClr val="404040"/>
                </a:solidFill>
                <a:effectLst/>
                <a:uLnTx/>
                <a:uFillTx/>
                <a:latin typeface="Arial" panose="020B0604020202020204" pitchFamily="34" charset="0"/>
                <a:ea typeface="+mn-ea"/>
                <a:cs typeface="Arial" panose="020B0604020202020204" pitchFamily="34" charset="0"/>
              </a:rPr>
              <a:t> population </a:t>
            </a:r>
            <a:endPar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5DA941"/>
              </a:buClr>
              <a:buSzTx/>
              <a:tabLst/>
              <a:defRPr/>
            </a:pPr>
            <a:endPar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6025916" y="2675948"/>
            <a:ext cx="5905914" cy="29007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Recognition / Awards: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20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2020 - Top 10 PC Magazine Fastest ISP </a:t>
            </a:r>
          </a:p>
          <a:p>
            <a:pPr marL="285750" marR="0" lvl="0" indent="-285750" algn="l" defTabSz="914400" rtl="0" eaLnBrk="1" fontAlgn="auto" latinLnBrk="0" hangingPunct="1">
              <a:lnSpc>
                <a:spcPct val="100000"/>
              </a:lnSpc>
              <a:spcBef>
                <a:spcPts val="0"/>
              </a:spcBef>
              <a:spcAft>
                <a:spcPts val="120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2020 National Ranking - Top 5 Fastest Internet Provider</a:t>
            </a:r>
            <a:endParaRPr kumimoji="0" lang="en-US" sz="1800" b="0" i="0" u="none" strike="noStrike" kern="1200" cap="none" spc="0" normalizeH="0" baseline="0" noProof="0" dirty="0">
              <a:ln>
                <a:noFill/>
              </a:ln>
              <a:solidFill>
                <a:srgbClr val="404040"/>
              </a:solidFill>
              <a:effectLst/>
              <a:uLnTx/>
              <a:uFillTx/>
              <a:latin typeface="Calibri" panose="020F0502020204030204"/>
              <a:ea typeface="+mn-ea"/>
            </a:endParaRPr>
          </a:p>
          <a:p>
            <a:pPr marL="285750" lvl="0" indent="-285750">
              <a:spcAft>
                <a:spcPts val="1200"/>
              </a:spcAft>
              <a:buClr>
                <a:srgbClr val="5DA941"/>
              </a:buClr>
              <a:buFont typeface="Arial" panose="020B0604020202020204" pitchFamily="34" charset="0"/>
              <a:buChar char="•"/>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2019 Chairman’s Award </a:t>
            </a:r>
            <a:r>
              <a:rPr lang="en-US" sz="2400" dirty="0">
                <a:solidFill>
                  <a:srgbClr val="404040"/>
                </a:solidFill>
                <a:latin typeface="Arial" panose="020B0604020202020204" pitchFamily="34" charset="0"/>
                <a:cs typeface="Arial" panose="020B0604020202020204" pitchFamily="34" charset="0"/>
              </a:rPr>
              <a:t>-                                                               </a:t>
            </a:r>
            <a:r>
              <a:rPr kumimoji="0" lang="en-US" sz="2400" b="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Fiber Broadband Association</a:t>
            </a:r>
          </a:p>
        </p:txBody>
      </p:sp>
      <p:sp>
        <p:nvSpPr>
          <p:cNvPr id="5" name="Rectangle 4"/>
          <p:cNvSpPr/>
          <p:nvPr/>
        </p:nvSpPr>
        <p:spPr>
          <a:xfrm>
            <a:off x="265432" y="1290460"/>
            <a:ext cx="6096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Employees: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lang="en-US" sz="2400" dirty="0">
                <a:solidFill>
                  <a:srgbClr val="404040"/>
                </a:solidFill>
                <a:latin typeface="Arial" panose="020B0604020202020204" pitchFamily="34" charset="0"/>
                <a:cs typeface="Arial" panose="020B0604020202020204" pitchFamily="34" charset="0"/>
              </a:rPr>
              <a:t>700+ </a:t>
            </a: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(100+ in smaller communities)</a:t>
            </a:r>
          </a:p>
        </p:txBody>
      </p:sp>
      <p:sp>
        <p:nvSpPr>
          <p:cNvPr id="9" name="Text Placeholder 18">
            <a:extLst>
              <a:ext uri="{FF2B5EF4-FFF2-40B4-BE49-F238E27FC236}">
                <a16:creationId xmlns:a16="http://schemas.microsoft.com/office/drawing/2014/main" id="{9E29B0E3-34D1-8E47-95A1-6C65B21F31CB}"/>
              </a:ext>
            </a:extLst>
          </p:cNvPr>
          <p:cNvSpPr txBox="1">
            <a:spLocks/>
          </p:cNvSpPr>
          <p:nvPr/>
        </p:nvSpPr>
        <p:spPr>
          <a:xfrm>
            <a:off x="0" y="238739"/>
            <a:ext cx="474096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Who Is ALLO  </a:t>
            </a:r>
          </a:p>
        </p:txBody>
      </p:sp>
      <p:sp>
        <p:nvSpPr>
          <p:cNvPr id="4" name="Rectangle 3"/>
          <p:cNvSpPr/>
          <p:nvPr/>
        </p:nvSpPr>
        <p:spPr>
          <a:xfrm>
            <a:off x="265432" y="2675948"/>
            <a:ext cx="6096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Customers:</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102,000+ (adding </a:t>
            </a:r>
            <a:r>
              <a:rPr lang="en-US" sz="2400" dirty="0">
                <a:solidFill>
                  <a:srgbClr val="404040"/>
                </a:solidFill>
                <a:latin typeface="Arial" panose="020B0604020202020204" pitchFamily="34" charset="0"/>
                <a:cs typeface="Arial" panose="020B0604020202020204" pitchFamily="34" charset="0"/>
              </a:rPr>
              <a:t>5</a:t>
            </a: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00 every week)</a:t>
            </a:r>
          </a:p>
        </p:txBody>
      </p:sp>
      <p:pic>
        <p:nvPicPr>
          <p:cNvPr id="8" name="Picture 7"/>
          <p:cNvPicPr>
            <a:picLocks noChangeAspect="1"/>
          </p:cNvPicPr>
          <p:nvPr/>
        </p:nvPicPr>
        <p:blipFill>
          <a:blip r:embed="rId3"/>
          <a:stretch>
            <a:fillRect/>
          </a:stretch>
        </p:blipFill>
        <p:spPr>
          <a:xfrm>
            <a:off x="10030691" y="245806"/>
            <a:ext cx="1008612" cy="2213071"/>
          </a:xfrm>
          <a:prstGeom prst="rect">
            <a:avLst/>
          </a:prstGeom>
        </p:spPr>
      </p:pic>
      <p:pic>
        <p:nvPicPr>
          <p:cNvPr id="11" name="Picture 10"/>
          <p:cNvPicPr>
            <a:picLocks noChangeAspect="1"/>
          </p:cNvPicPr>
          <p:nvPr/>
        </p:nvPicPr>
        <p:blipFill>
          <a:blip r:embed="rId4"/>
          <a:stretch>
            <a:fillRect/>
          </a:stretch>
        </p:blipFill>
        <p:spPr>
          <a:xfrm>
            <a:off x="6916582" y="245806"/>
            <a:ext cx="2443549" cy="2152650"/>
          </a:xfrm>
          <a:prstGeom prst="rect">
            <a:avLst/>
          </a:prstGeom>
        </p:spPr>
      </p:pic>
      <p:sp>
        <p:nvSpPr>
          <p:cNvPr id="10" name="TextBox 9"/>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5</a:t>
            </a:r>
          </a:p>
        </p:txBody>
      </p:sp>
    </p:spTree>
    <p:extLst>
      <p:ext uri="{BB962C8B-B14F-4D97-AF65-F5344CB8AC3E}">
        <p14:creationId xmlns:p14="http://schemas.microsoft.com/office/powerpoint/2010/main" val="336212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0154" y="1195091"/>
            <a:ext cx="5336830" cy="4664973"/>
          </a:xfrm>
          <a:prstGeom prst="rect">
            <a:avLst/>
          </a:prstGeom>
        </p:spPr>
      </p:pic>
      <p:pic>
        <p:nvPicPr>
          <p:cNvPr id="4" name="Picture 3"/>
          <p:cNvPicPr>
            <a:picLocks noChangeAspect="1"/>
          </p:cNvPicPr>
          <p:nvPr/>
        </p:nvPicPr>
        <p:blipFill>
          <a:blip r:embed="rId3"/>
          <a:stretch>
            <a:fillRect/>
          </a:stretch>
        </p:blipFill>
        <p:spPr>
          <a:xfrm>
            <a:off x="5746957" y="1195091"/>
            <a:ext cx="5425337" cy="4383673"/>
          </a:xfrm>
          <a:prstGeom prst="rect">
            <a:avLst/>
          </a:prstGeom>
        </p:spPr>
      </p:pic>
      <p:sp>
        <p:nvSpPr>
          <p:cNvPr id="5" name="Text Placeholder 18">
            <a:extLst>
              <a:ext uri="{FF2B5EF4-FFF2-40B4-BE49-F238E27FC236}">
                <a16:creationId xmlns:a16="http://schemas.microsoft.com/office/drawing/2014/main" id="{9E29B0E3-34D1-8E47-95A1-6C65B21F31CB}"/>
              </a:ext>
            </a:extLst>
          </p:cNvPr>
          <p:cNvSpPr txBox="1">
            <a:spLocks/>
          </p:cNvSpPr>
          <p:nvPr/>
        </p:nvSpPr>
        <p:spPr>
          <a:xfrm>
            <a:off x="-1" y="304075"/>
            <a:ext cx="595745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 lastClr="FFFFFF"/>
                </a:solidFill>
              </a:rPr>
              <a:t>Fastest ISPs 2020 </a:t>
            </a:r>
            <a:endPar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6</a:t>
            </a:r>
          </a:p>
        </p:txBody>
      </p:sp>
    </p:spTree>
    <p:extLst>
      <p:ext uri="{BB962C8B-B14F-4D97-AF65-F5344CB8AC3E}">
        <p14:creationId xmlns:p14="http://schemas.microsoft.com/office/powerpoint/2010/main" val="1151903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2397618-CE62-7E4A-A67F-428A2D187233}"/>
              </a:ext>
            </a:extLst>
          </p:cNvPr>
          <p:cNvSpPr txBox="1"/>
          <p:nvPr/>
        </p:nvSpPr>
        <p:spPr>
          <a:xfrm>
            <a:off x="990615" y="1313344"/>
            <a:ext cx="1184940" cy="42627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5400" b="1" dirty="0">
                <a:ln w="22225">
                  <a:solidFill>
                    <a:srgbClr val="70AD47"/>
                  </a:solidFill>
                  <a:prstDash val="solid"/>
                </a:ln>
                <a:solidFill>
                  <a:srgbClr val="70AD47">
                    <a:lumMod val="60000"/>
                    <a:lumOff val="40000"/>
                  </a:srgbClr>
                </a:solidFill>
                <a:latin typeface="Arial" panose="020B0604020202020204" pitchFamily="34" charset="0"/>
                <a:cs typeface="Arial" panose="020B0604020202020204" pitchFamily="34" charset="0"/>
              </a:rPr>
              <a:t>68</a:t>
            </a:r>
            <a:endParaRPr kumimoji="0" lang="en-US" sz="54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5400" b="1" dirty="0">
                <a:ln w="22225">
                  <a:solidFill>
                    <a:srgbClr val="70AD47"/>
                  </a:solidFill>
                  <a:prstDash val="solid"/>
                </a:ln>
                <a:solidFill>
                  <a:srgbClr val="70AD47">
                    <a:lumMod val="60000"/>
                    <a:lumOff val="40000"/>
                  </a:srgbClr>
                </a:solidFill>
                <a:latin typeface="Arial" panose="020B0604020202020204" pitchFamily="34" charset="0"/>
                <a:cs typeface="Arial" panose="020B0604020202020204" pitchFamily="34" charset="0"/>
              </a:rPr>
              <a:t> 0</a:t>
            </a:r>
            <a:endParaRPr kumimoji="0" lang="en-US" sz="54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Aft>
                <a:spcPts val="600"/>
              </a:spcAft>
              <a:buClrTx/>
              <a:buSzTx/>
              <a:buFontTx/>
              <a:buNone/>
              <a:tabLst/>
              <a:defRPr/>
            </a:pPr>
            <a:r>
              <a:rPr kumimoji="0" lang="en-US" sz="54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rPr>
              <a:t> -3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rPr>
              <a:t> -6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w="22225">
                <a:solidFill>
                  <a:srgbClr val="70AD47"/>
                </a:solidFill>
                <a:prstDash val="solid"/>
              </a:ln>
              <a:solidFill>
                <a:srgbClr val="70AD47">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3316C9EC-28A2-E247-A6E2-C6D90FFF6EDD}"/>
              </a:ext>
            </a:extLst>
          </p:cNvPr>
          <p:cNvSpPr txBox="1"/>
          <p:nvPr/>
        </p:nvSpPr>
        <p:spPr>
          <a:xfrm>
            <a:off x="6979157" y="618007"/>
            <a:ext cx="42630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likely are you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 us to a friend?</a:t>
            </a:r>
          </a:p>
        </p:txBody>
      </p:sp>
      <p:sp>
        <p:nvSpPr>
          <p:cNvPr id="12" name="Text Placeholder 18">
            <a:extLst>
              <a:ext uri="{FF2B5EF4-FFF2-40B4-BE49-F238E27FC236}">
                <a16:creationId xmlns:a16="http://schemas.microsoft.com/office/drawing/2014/main" id="{9E29B0E3-34D1-8E47-95A1-6C65B21F31CB}"/>
              </a:ext>
            </a:extLst>
          </p:cNvPr>
          <p:cNvSpPr txBox="1">
            <a:spLocks/>
          </p:cNvSpPr>
          <p:nvPr/>
        </p:nvSpPr>
        <p:spPr>
          <a:xfrm>
            <a:off x="-1" y="304075"/>
            <a:ext cx="595745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Net Promoter Scores</a:t>
            </a:r>
          </a:p>
        </p:txBody>
      </p:sp>
      <p:pic>
        <p:nvPicPr>
          <p:cNvPr id="24" name="Picture 23"/>
          <p:cNvPicPr>
            <a:picLocks noChangeAspect="1"/>
          </p:cNvPicPr>
          <p:nvPr/>
        </p:nvPicPr>
        <p:blipFill>
          <a:blip r:embed="rId3"/>
          <a:stretch>
            <a:fillRect/>
          </a:stretch>
        </p:blipFill>
        <p:spPr>
          <a:xfrm>
            <a:off x="2450942" y="4533137"/>
            <a:ext cx="2689792" cy="804588"/>
          </a:xfrm>
          <a:prstGeom prst="rect">
            <a:avLst/>
          </a:prstGeom>
        </p:spPr>
      </p:pic>
      <p:sp>
        <p:nvSpPr>
          <p:cNvPr id="5" name="Rectangle 4"/>
          <p:cNvSpPr/>
          <p:nvPr/>
        </p:nvSpPr>
        <p:spPr>
          <a:xfrm>
            <a:off x="6979157" y="1445473"/>
            <a:ext cx="41964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https://customer.guru/net-promoter-score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5"/>
          <a:srcRect b="66358"/>
          <a:stretch/>
        </p:blipFill>
        <p:spPr>
          <a:xfrm>
            <a:off x="2538446" y="1325893"/>
            <a:ext cx="1938696" cy="1148553"/>
          </a:xfrm>
          <a:prstGeom prst="rect">
            <a:avLst/>
          </a:prstGeom>
        </p:spPr>
      </p:pic>
      <p:pic>
        <p:nvPicPr>
          <p:cNvPr id="8" name="Picture 7"/>
          <p:cNvPicPr>
            <a:picLocks noChangeAspect="1"/>
          </p:cNvPicPr>
          <p:nvPr/>
        </p:nvPicPr>
        <p:blipFill rotWithShape="1">
          <a:blip r:embed="rId6"/>
          <a:srcRect t="26006" b="28244"/>
          <a:stretch/>
        </p:blipFill>
        <p:spPr>
          <a:xfrm>
            <a:off x="2538446" y="2487193"/>
            <a:ext cx="2294644" cy="790387"/>
          </a:xfrm>
          <a:prstGeom prst="rect">
            <a:avLst/>
          </a:prstGeom>
        </p:spPr>
      </p:pic>
      <p:pic>
        <p:nvPicPr>
          <p:cNvPr id="14" name="Picture 13"/>
          <p:cNvPicPr>
            <a:picLocks noChangeAspect="1"/>
          </p:cNvPicPr>
          <p:nvPr/>
        </p:nvPicPr>
        <p:blipFill rotWithShape="1">
          <a:blip r:embed="rId7"/>
          <a:srcRect t="24048" b="25359"/>
          <a:stretch/>
        </p:blipFill>
        <p:spPr>
          <a:xfrm>
            <a:off x="2356660" y="3632136"/>
            <a:ext cx="2193318" cy="745175"/>
          </a:xfrm>
          <a:prstGeom prst="rect">
            <a:avLst/>
          </a:prstGeom>
        </p:spPr>
      </p:pic>
      <p:sp>
        <p:nvSpPr>
          <p:cNvPr id="13" name="TextBox 12"/>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7</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610" y="2091804"/>
            <a:ext cx="5281768" cy="2547566"/>
          </a:xfrm>
          <a:prstGeom prst="rect">
            <a:avLst/>
          </a:prstGeom>
        </p:spPr>
      </p:pic>
      <p:sp>
        <p:nvSpPr>
          <p:cNvPr id="16" name="Rectangle 15"/>
          <p:cNvSpPr/>
          <p:nvPr/>
        </p:nvSpPr>
        <p:spPr>
          <a:xfrm>
            <a:off x="5855494" y="4935431"/>
            <a:ext cx="6096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NPS range of -100 to +100, a positive score above 0 is considered “good,” +50 is considered “excellent,” and 70 and above is considered “world-class.” </a:t>
            </a:r>
          </a:p>
        </p:txBody>
      </p:sp>
    </p:spTree>
    <p:extLst>
      <p:ext uri="{BB962C8B-B14F-4D97-AF65-F5344CB8AC3E}">
        <p14:creationId xmlns:p14="http://schemas.microsoft.com/office/powerpoint/2010/main" val="302902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 Placeholder 18">
            <a:extLst>
              <a:ext uri="{FF2B5EF4-FFF2-40B4-BE49-F238E27FC236}">
                <a16:creationId xmlns:a16="http://schemas.microsoft.com/office/drawing/2014/main" id="{9E29B0E3-34D1-8E47-95A1-6C65B21F31CB}"/>
              </a:ext>
            </a:extLst>
          </p:cNvPr>
          <p:cNvSpPr txBox="1">
            <a:spLocks/>
          </p:cNvSpPr>
          <p:nvPr/>
        </p:nvSpPr>
        <p:spPr>
          <a:xfrm>
            <a:off x="0" y="213072"/>
            <a:ext cx="6789906"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What is the ALLO Model?</a:t>
            </a:r>
          </a:p>
        </p:txBody>
      </p:sp>
      <p:sp>
        <p:nvSpPr>
          <p:cNvPr id="9" name="TextBox 8"/>
          <p:cNvSpPr txBox="1"/>
          <p:nvPr/>
        </p:nvSpPr>
        <p:spPr>
          <a:xfrm>
            <a:off x="746069" y="956255"/>
            <a:ext cx="7968539" cy="65094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Public Private Partnerships (3P)</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Lincoln, NE</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Fort Morgan, CO</a:t>
            </a:r>
          </a:p>
          <a:p>
            <a:pPr marL="742950" marR="0" lvl="1" indent="-285750" algn="l" defTabSz="914400" rtl="0" eaLnBrk="1" fontAlgn="auto" latinLnBrk="0" hangingPunct="1">
              <a:lnSpc>
                <a:spcPct val="100000"/>
              </a:lnSpc>
              <a:spcBef>
                <a:spcPts val="0"/>
              </a:spcBef>
              <a:spcAft>
                <a:spcPts val="180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Breckenridge, CO</a:t>
            </a: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Traditional Overbuild</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Nebraska markets</a:t>
            </a:r>
          </a:p>
          <a:p>
            <a:pPr marL="742950" marR="0" lvl="1" indent="-285750" algn="l" defTabSz="914400" rtl="0" eaLnBrk="1" fontAlgn="auto" latinLnBrk="0" hangingPunct="1">
              <a:lnSpc>
                <a:spcPct val="100000"/>
              </a:lnSpc>
              <a:spcBef>
                <a:spcPts val="0"/>
              </a:spcBef>
              <a:spcAft>
                <a:spcPts val="180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Lowest risk for community</a:t>
            </a:r>
            <a:endParaRPr kumimoji="0" lang="en-US" sz="20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Other Models</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Revenue bonds</a:t>
            </a:r>
          </a:p>
          <a:p>
            <a:pPr marL="742950" marR="0" lvl="1" indent="-285750" algn="l" defTabSz="914400" rtl="0" eaLnBrk="1" fontAlgn="auto" latinLnBrk="0" hangingPunct="1">
              <a:lnSpc>
                <a:spcPct val="100000"/>
              </a:lnSpc>
              <a:spcBef>
                <a:spcPts val="0"/>
              </a:spcBef>
              <a:spcAft>
                <a:spcPts val="180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Operate for others</a:t>
            </a: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ALLO Reduces Risk</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Proven operator</a:t>
            </a:r>
          </a:p>
          <a:p>
            <a:pPr marL="742950" marR="0" lvl="1"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Cost efficient construction</a:t>
            </a: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DA941"/>
              </a:buClr>
              <a:buSzTx/>
              <a:buFontTx/>
              <a:buNone/>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739927" y="1316127"/>
            <a:ext cx="3282749" cy="3850023"/>
          </a:xfrm>
          <a:prstGeom prst="rect">
            <a:avLst/>
          </a:prstGeom>
        </p:spPr>
      </p:pic>
      <p:sp>
        <p:nvSpPr>
          <p:cNvPr id="7" name="TextBox 6"/>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8</a:t>
            </a:r>
          </a:p>
        </p:txBody>
      </p:sp>
    </p:spTree>
    <p:extLst>
      <p:ext uri="{BB962C8B-B14F-4D97-AF65-F5344CB8AC3E}">
        <p14:creationId xmlns:p14="http://schemas.microsoft.com/office/powerpoint/2010/main" val="258432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6" y="441434"/>
            <a:ext cx="7741228"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73825" y="1290460"/>
            <a:ext cx="11246069" cy="50013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Lincoln, NE </a:t>
            </a: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in 2016</a:t>
            </a: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300 miles of conduit</a:t>
            </a: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8 million linear feet of fiber</a:t>
            </a: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3 year ubiquitous project build</a:t>
            </a:r>
          </a:p>
          <a:p>
            <a:pPr marL="285750" marR="0" lvl="0" indent="-285750" algn="l" defTabSz="914400" rtl="0" eaLnBrk="1" fontAlgn="auto" latinLnBrk="0" hangingPunct="1">
              <a:lnSpc>
                <a:spcPct val="100000"/>
              </a:lnSpc>
              <a:spcBef>
                <a:spcPts val="0"/>
              </a:spcBef>
              <a:buClr>
                <a:srgbClr val="5DA941"/>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Lincoln 28</a:t>
            </a:r>
            <a:r>
              <a:rPr kumimoji="0" lang="en-US" sz="2800" b="0" i="0" u="none" strike="noStrike" kern="1200" cap="none" spc="0" normalizeH="0" baseline="30000" noProof="0" dirty="0">
                <a:ln>
                  <a:noFill/>
                </a:ln>
                <a:solidFill>
                  <a:srgbClr val="404040"/>
                </a:solidFill>
                <a:effectLst/>
                <a:uLnTx/>
                <a:uFillTx/>
                <a:latin typeface="Arial" panose="020B0604020202020204" pitchFamily="34" charset="0"/>
                <a:ea typeface="+mn-ea"/>
                <a:cs typeface="Arial" panose="020B0604020202020204" pitchFamily="34" charset="0"/>
              </a:rPr>
              <a:t>th</a:t>
            </a:r>
            <a:r>
              <a:rPr lang="en-US" sz="2800" dirty="0">
                <a:solidFill>
                  <a:srgbClr val="404040"/>
                </a:solidFill>
                <a:latin typeface="Arial" panose="020B0604020202020204" pitchFamily="34" charset="0"/>
                <a:cs typeface="Arial" panose="020B0604020202020204" pitchFamily="34" charset="0"/>
              </a:rPr>
              <a:t> fastest in Nebraska in </a:t>
            </a:r>
          </a:p>
          <a:p>
            <a:pPr marR="0" lvl="0" algn="l" defTabSz="914400" rtl="0" eaLnBrk="1" fontAlgn="auto" latinLnBrk="0" hangingPunct="1">
              <a:lnSpc>
                <a:spcPct val="100000"/>
              </a:lnSpc>
              <a:spcBef>
                <a:spcPts val="0"/>
              </a:spcBef>
              <a:spcAft>
                <a:spcPts val="600"/>
              </a:spcAft>
              <a:buClr>
                <a:srgbClr val="5DA941"/>
              </a:buClr>
              <a:buSzTx/>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a:ln>
                  <a:noFill/>
                </a:ln>
                <a:solidFill>
                  <a:srgbClr val="40404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2015</a:t>
            </a:r>
          </a:p>
          <a:p>
            <a:pPr marL="285750" marR="0" lvl="0" indent="-285750" algn="l" defTabSz="914400" rtl="0" eaLnBrk="1" fontAlgn="auto" latinLnBrk="0" hangingPunct="1">
              <a:lnSpc>
                <a:spcPct val="100000"/>
              </a:lnSpc>
              <a:spcBef>
                <a:spcPts val="0"/>
              </a:spcBef>
              <a:spcAft>
                <a:spcPts val="0"/>
              </a:spcAft>
              <a:buClr>
                <a:srgbClr val="5DA941"/>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2020 - 4</a:t>
            </a:r>
            <a:r>
              <a:rPr kumimoji="0" lang="en-US" sz="2800" b="0" i="0" u="none" strike="noStrike" kern="1200" cap="none" spc="0" normalizeH="0" baseline="30000" noProof="0" dirty="0">
                <a:ln>
                  <a:noFill/>
                </a:ln>
                <a:solidFill>
                  <a:srgbClr val="404040"/>
                </a:solidFill>
                <a:effectLst/>
                <a:uLnTx/>
                <a:uFillTx/>
                <a:latin typeface="Arial" panose="020B0604020202020204" pitchFamily="34" charset="0"/>
                <a:ea typeface="+mn-ea"/>
                <a:cs typeface="Arial" panose="020B0604020202020204" pitchFamily="34" charset="0"/>
              </a:rPr>
              <a:t>th</a:t>
            </a: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 </a:t>
            </a:r>
            <a:r>
              <a:rPr lang="en-US" sz="2800" noProof="0" dirty="0">
                <a:solidFill>
                  <a:srgbClr val="404040"/>
                </a:solidFill>
                <a:latin typeface="Arial" panose="020B0604020202020204" pitchFamily="34" charset="0"/>
                <a:cs typeface="Arial" panose="020B0604020202020204" pitchFamily="34" charset="0"/>
              </a:rPr>
              <a:t>f</a:t>
            </a:r>
            <a:r>
              <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astest in </a:t>
            </a:r>
            <a:r>
              <a:rPr lang="en-US" sz="2800" dirty="0">
                <a:solidFill>
                  <a:srgbClr val="404040"/>
                </a:solidFill>
                <a:latin typeface="Arial" panose="020B0604020202020204" pitchFamily="34" charset="0"/>
                <a:cs typeface="Arial" panose="020B0604020202020204" pitchFamily="34" charset="0"/>
              </a:rPr>
              <a:t>the country</a:t>
            </a:r>
          </a:p>
          <a:p>
            <a:pPr marR="0" lvl="0" algn="l" defTabSz="914400" rtl="0" eaLnBrk="1" fontAlgn="auto" latinLnBrk="0" hangingPunct="1">
              <a:lnSpc>
                <a:spcPct val="100000"/>
              </a:lnSpc>
              <a:spcBef>
                <a:spcPts val="0"/>
              </a:spcBef>
              <a:spcAft>
                <a:spcPts val="0"/>
              </a:spcAft>
              <a:buClr>
                <a:srgbClr val="5DA941"/>
              </a:buClr>
              <a:buSzTx/>
              <a:tabLst/>
              <a:defRPr/>
            </a:pPr>
            <a:r>
              <a:rPr lang="en-US" sz="2800" dirty="0">
                <a:solidFill>
                  <a:srgbClr val="404040"/>
                </a:solidFill>
                <a:latin typeface="Arial" panose="020B0604020202020204" pitchFamily="34" charset="0"/>
                <a:cs typeface="Arial" panose="020B0604020202020204" pitchFamily="34" charset="0"/>
              </a:rPr>
              <a:t>  (Top 100 cities) </a:t>
            </a:r>
            <a:endParaRPr kumimoji="0" lang="en-US" sz="28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600"/>
              </a:spcAft>
              <a:buClr>
                <a:srgbClr val="5DA941"/>
              </a:buClr>
              <a:buSzTx/>
              <a:tabLst/>
              <a:defRPr/>
            </a:pPr>
            <a:endParaRPr kumimoji="0" lang="en-US" sz="2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5DA941"/>
              </a:buClr>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8" name="Text Placeholder 18">
            <a:extLst>
              <a:ext uri="{FF2B5EF4-FFF2-40B4-BE49-F238E27FC236}">
                <a16:creationId xmlns:a16="http://schemas.microsoft.com/office/drawing/2014/main" id="{9E29B0E3-34D1-8E47-95A1-6C65B21F31CB}"/>
              </a:ext>
            </a:extLst>
          </p:cNvPr>
          <p:cNvSpPr txBox="1">
            <a:spLocks/>
          </p:cNvSpPr>
          <p:nvPr/>
        </p:nvSpPr>
        <p:spPr>
          <a:xfrm>
            <a:off x="-1" y="238739"/>
            <a:ext cx="6546715" cy="627864"/>
          </a:xfrm>
          <a:prstGeom prst="rect">
            <a:avLst/>
          </a:prstGeom>
          <a:gradFill flip="none" rotWithShape="1">
            <a:gsLst>
              <a:gs pos="0">
                <a:srgbClr val="5EB03F"/>
              </a:gs>
              <a:gs pos="50000">
                <a:srgbClr val="5EB03F"/>
              </a:gs>
              <a:gs pos="100000">
                <a:srgbClr val="B0D235"/>
              </a:gs>
            </a:gsLst>
            <a:lin ang="0" scaled="1"/>
            <a:tileRect/>
          </a:gradFill>
        </p:spPr>
        <p:txBody>
          <a:bodyPr vert="horz" wrap="square" lIns="274320" tIns="45720" rIns="274320" bIns="27432"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 lastClr="FFFFFF"/>
                </a:solidFill>
              </a:rPr>
              <a:t>ALLO Case Study </a:t>
            </a:r>
            <a:r>
              <a:rPr kumimoji="0" lang="en-US" sz="4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p>
        </p:txBody>
      </p:sp>
      <p:pic>
        <p:nvPicPr>
          <p:cNvPr id="4" name="Picture 3"/>
          <p:cNvPicPr>
            <a:picLocks noChangeAspect="1"/>
          </p:cNvPicPr>
          <p:nvPr/>
        </p:nvPicPr>
        <p:blipFill>
          <a:blip r:embed="rId2"/>
          <a:stretch>
            <a:fillRect/>
          </a:stretch>
        </p:blipFill>
        <p:spPr>
          <a:xfrm>
            <a:off x="6377966" y="1555636"/>
            <a:ext cx="4422758" cy="306314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68990" y="6413608"/>
            <a:ext cx="357483" cy="276999"/>
          </a:xfrm>
          <a:prstGeom prst="rect">
            <a:avLst/>
          </a:prstGeom>
          <a:noFill/>
        </p:spPr>
        <p:txBody>
          <a:bodyPr wrap="square" rtlCol="0">
            <a:spAutoFit/>
          </a:bodyPr>
          <a:lstStyle/>
          <a:p>
            <a:r>
              <a:rPr lang="en-US" sz="1200" dirty="0">
                <a:solidFill>
                  <a:schemeClr val="bg1"/>
                </a:solidFill>
              </a:rPr>
              <a:t>9</a:t>
            </a:r>
          </a:p>
        </p:txBody>
      </p:sp>
    </p:spTree>
    <p:extLst>
      <p:ext uri="{BB962C8B-B14F-4D97-AF65-F5344CB8AC3E}">
        <p14:creationId xmlns:p14="http://schemas.microsoft.com/office/powerpoint/2010/main" val="37025395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lix - Standard">
  <a:themeElements>
    <a:clrScheme name="Custom 1">
      <a:dk1>
        <a:srgbClr val="404040"/>
      </a:dk1>
      <a:lt1>
        <a:sysClr val="window" lastClr="FFFFFF"/>
      </a:lt1>
      <a:dk2>
        <a:srgbClr val="000000"/>
      </a:dk2>
      <a:lt2>
        <a:srgbClr val="E7E7E7"/>
      </a:lt2>
      <a:accent1>
        <a:srgbClr val="44367D"/>
      </a:accent1>
      <a:accent2>
        <a:srgbClr val="E87B00"/>
      </a:accent2>
      <a:accent3>
        <a:srgbClr val="49A0DB"/>
      </a:accent3>
      <a:accent4>
        <a:srgbClr val="1D9E74"/>
      </a:accent4>
      <a:accent5>
        <a:srgbClr val="212F73"/>
      </a:accent5>
      <a:accent6>
        <a:srgbClr val="990000"/>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w="3175">
          <a:noFill/>
          <a:prstDash val="dash"/>
        </a:ln>
      </a:spPr>
      <a:bodyPr wrap="square" rtlCol="0">
        <a:spAutoFit/>
      </a:bodyPr>
      <a:lstStyle>
        <a:defPPr>
          <a:buClr>
            <a:schemeClr val="accent3"/>
          </a:buClr>
          <a:defRPr dirty="0" smtClean="0"/>
        </a:defPPr>
      </a:lstStyle>
    </a:txDef>
  </a:objectDefaults>
  <a:extraClrSchemeLst/>
  <a:extLst>
    <a:ext uri="{05A4C25C-085E-4340-85A3-A5531E510DB2}">
      <thm15:themeFamily xmlns:thm15="http://schemas.microsoft.com/office/thememl/2012/main" name="Calix_Template_2017_updated" id="{1B8A9BDE-4973-4F43-8623-01824DCA0882}" vid="{81918185-CFB6-4313-B031-9963173788BF}"/>
    </a:ext>
  </a:extLst>
</a:theme>
</file>

<file path=ppt/theme/theme3.xml><?xml version="1.0" encoding="utf-8"?>
<a:theme xmlns:a="http://schemas.openxmlformats.org/drawingml/2006/main" name="Calix - Standard">
  <a:themeElements>
    <a:clrScheme name="Calix-Colors">
      <a:dk1>
        <a:srgbClr val="404040"/>
      </a:dk1>
      <a:lt1>
        <a:sysClr val="window" lastClr="FFFFFF"/>
      </a:lt1>
      <a:dk2>
        <a:srgbClr val="000000"/>
      </a:dk2>
      <a:lt2>
        <a:srgbClr val="E7E7E7"/>
      </a:lt2>
      <a:accent1>
        <a:srgbClr val="44367D"/>
      </a:accent1>
      <a:accent2>
        <a:srgbClr val="E87B00"/>
      </a:accent2>
      <a:accent3>
        <a:srgbClr val="49A0DB"/>
      </a:accent3>
      <a:accent4>
        <a:srgbClr val="1D9E74"/>
      </a:accent4>
      <a:accent5>
        <a:srgbClr val="DCDE14"/>
      </a:accent5>
      <a:accent6>
        <a:srgbClr val="990000"/>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w="3175">
          <a:noFill/>
          <a:prstDash val="dash"/>
        </a:ln>
      </a:spPr>
      <a:bodyPr wrap="square" rtlCol="0">
        <a:spAutoFit/>
      </a:bodyPr>
      <a:lstStyle>
        <a:defPPr>
          <a:buClr>
            <a:schemeClr val="accent3"/>
          </a:buClr>
          <a:defRPr dirty="0" smtClean="0"/>
        </a:defPPr>
      </a:lstStyle>
    </a:txDef>
  </a:objectDefaults>
  <a:extraClrSchemeLst/>
  <a:extLst>
    <a:ext uri="{05A4C25C-085E-4340-85A3-A5531E510DB2}">
      <thm15:themeFamily xmlns:thm15="http://schemas.microsoft.com/office/thememl/2012/main" name="Calix_Template_2017_updated" id="{1B8A9BDE-4973-4F43-8623-01824DCA0882}" vid="{81918185-CFB6-4313-B031-9963173788BF}"/>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39CFC27C28B24EAEA30F412CB3D1A9" ma:contentTypeVersion="11" ma:contentTypeDescription="Create a new document." ma:contentTypeScope="" ma:versionID="aa55101b2cbbc32f680f4cab36c3fc5b">
  <xsd:schema xmlns:xsd="http://www.w3.org/2001/XMLSchema" xmlns:xs="http://www.w3.org/2001/XMLSchema" xmlns:p="http://schemas.microsoft.com/office/2006/metadata/properties" xmlns:ns3="4a328338-a081-404e-95ab-35b9bd7c19bc" xmlns:ns4="e5e8ba0f-2ec3-49e7-938b-8fadfc9a0d10" targetNamespace="http://schemas.microsoft.com/office/2006/metadata/properties" ma:root="true" ma:fieldsID="d3b04a01d47c9de7d395347900e3bee0" ns3:_="" ns4:_="">
    <xsd:import namespace="4a328338-a081-404e-95ab-35b9bd7c19bc"/>
    <xsd:import namespace="e5e8ba0f-2ec3-49e7-938b-8fadfc9a0d1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328338-a081-404e-95ab-35b9bd7c19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e8ba0f-2ec3-49e7-938b-8fadfc9a0d1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76FF31-737C-49A4-AFD7-3A3AF7D15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328338-a081-404e-95ab-35b9bd7c19bc"/>
    <ds:schemaRef ds:uri="e5e8ba0f-2ec3-49e7-938b-8fadfc9a0d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662421-58EA-46B3-BC51-4A43CA9D5946}">
  <ds:schemaRefs>
    <ds:schemaRef ds:uri="http://schemas.microsoft.com/sharepoint/v3/contenttype/forms"/>
  </ds:schemaRefs>
</ds:datastoreItem>
</file>

<file path=customXml/itemProps3.xml><?xml version="1.0" encoding="utf-8"?>
<ds:datastoreItem xmlns:ds="http://schemas.openxmlformats.org/officeDocument/2006/customXml" ds:itemID="{8258D599-F7A1-4D54-B632-F73086FFF2A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e5e8ba0f-2ec3-49e7-938b-8fadfc9a0d10"/>
    <ds:schemaRef ds:uri="http://purl.org/dc/terms/"/>
    <ds:schemaRef ds:uri="http://schemas.openxmlformats.org/package/2006/metadata/core-properties"/>
    <ds:schemaRef ds:uri="4a328338-a081-404e-95ab-35b9bd7c19b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10602</TotalTime>
  <Words>921</Words>
  <Application>Microsoft Office PowerPoint</Application>
  <PresentationFormat>Widescreen</PresentationFormat>
  <Paragraphs>228</Paragraphs>
  <Slides>17</Slides>
  <Notes>5</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17</vt:i4>
      </vt:variant>
    </vt:vector>
  </HeadingPairs>
  <TitlesOfParts>
    <vt:vector size="32" baseType="lpstr">
      <vt:lpstr>Arial</vt:lpstr>
      <vt:lpstr>Arial Black</vt:lpstr>
      <vt:lpstr>Calibri</vt:lpstr>
      <vt:lpstr>Calibri Light</vt:lpstr>
      <vt:lpstr>Wingdings</vt:lpstr>
      <vt:lpstr>1_Office Theme</vt:lpstr>
      <vt:lpstr>1_Calix - Standard</vt:lpstr>
      <vt:lpstr>Calix - Standard</vt:lpstr>
      <vt:lpstr>2_Office Theme</vt:lpstr>
      <vt:lpstr>3_Office Theme</vt:lpstr>
      <vt:lpstr>4_Office Theme</vt:lpstr>
      <vt:lpstr>6_Office Theme</vt:lpstr>
      <vt:lpstr>8_Office Theme</vt:lpstr>
      <vt:lpstr>9_Office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Nelnet,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Dave</dc:creator>
  <cp:lastModifiedBy>Miller, Dave</cp:lastModifiedBy>
  <cp:revision>487</cp:revision>
  <cp:lastPrinted>2019-11-20T22:08:44Z</cp:lastPrinted>
  <dcterms:created xsi:type="dcterms:W3CDTF">2018-04-24T17:35:17Z</dcterms:created>
  <dcterms:modified xsi:type="dcterms:W3CDTF">2021-09-23T16:45:56Z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0x0101004239CFC27C28B24EAEA30F412CB3D1A9</vt:lpwstr>
  </property>
</Properties>
</file>